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6" r:id="rId13"/>
  </p:sldMasterIdLst>
  <p:sldIdLst>
    <p:sldId id="256" r:id="rId15"/>
    <p:sldId id="257" r:id="rId16"/>
    <p:sldId id="258" r:id="rId17"/>
    <p:sldId id="259" r:id="rId18"/>
    <p:sldId id="260" r:id="rId19"/>
    <p:sldId id="277" r:id="rId20"/>
    <p:sldId id="261" r:id="rId21"/>
    <p:sldId id="262" r:id="rId22"/>
    <p:sldId id="263" r:id="rId23"/>
    <p:sldId id="265" r:id="rId24"/>
    <p:sldId id="264" r:id="rId25"/>
    <p:sldId id="271" r:id="rId26"/>
    <p:sldId id="272" r:id="rId27"/>
    <p:sldId id="273" r:id="rId28"/>
    <p:sldId id="274" r:id="rId29"/>
    <p:sldId id="275" r:id="rId30"/>
    <p:sldId id="276" r:id="rId31"/>
    <p:sldId id="278" r:id="rId32"/>
    <p:sldId id="266" r:id="rId33"/>
    <p:sldId id="267" r:id="rId34"/>
    <p:sldId id="268" r:id="rId35"/>
    <p:sldId id="269" r:id="rId36"/>
    <p:sldId id="270" r:id="rId3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9" userDrawn="1">
          <p15:clr>
            <a:srgbClr val="A4A3A4"/>
          </p15:clr>
        </p15:guide>
        <p15:guide id="1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1" snapToObjects="1">
      <p:cViewPr varScale="1">
        <p:scale>
          <a:sx n="64" d="100"/>
          <a:sy n="64" d="100"/>
        </p:scale>
        <p:origin x="-1392" y="-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slide" Target="slides/slide18.xml"></Relationship><Relationship Id="rId33" Type="http://schemas.openxmlformats.org/officeDocument/2006/relationships/slide" Target="slides/slide19.xml"></Relationship><Relationship Id="rId34" Type="http://schemas.openxmlformats.org/officeDocument/2006/relationships/slide" Target="slides/slide20.xml"></Relationship><Relationship Id="rId35" Type="http://schemas.openxmlformats.org/officeDocument/2006/relationships/slide" Target="slides/slide21.xml"></Relationship><Relationship Id="rId36" Type="http://schemas.openxmlformats.org/officeDocument/2006/relationships/slide" Target="slides/slide22.xml"></Relationship><Relationship Id="rId37" Type="http://schemas.openxmlformats.org/officeDocument/2006/relationships/slide" Target="slides/slide23.xml"></Relationship><Relationship Id="rId38" Type="http://schemas.openxmlformats.org/officeDocument/2006/relationships/viewProps" Target="viewProps.xml"></Relationship><Relationship Id="rId39" Type="http://schemas.openxmlformats.org/officeDocument/2006/relationships/presProps" Target="presProps.xml"></Relationship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image" Target="../media/image2.png"></Relationship><Relationship Id="rId4" Type="http://schemas.openxmlformats.org/officeDocument/2006/relationships/image" Target="../media/image3.png"></Relationship><Relationship Id="rId5" Type="http://schemas.openxmlformats.org/officeDocument/2006/relationships/image" Target="../media/image4.png"></Relationship><Relationship Id="rId6" Type="http://schemas.openxmlformats.org/officeDocument/2006/relationships/image" Target="../media/image5.png"></Relationship><Relationship Id="rId7" Type="http://schemas.openxmlformats.org/officeDocument/2006/relationships/image" Target="../media/image6.png"></Relationship><Relationship Id="rId8" Type="http://schemas.openxmlformats.org/officeDocument/2006/relationships/image" Target="../media/image7.png"></Relationship><Relationship Id="rId9" Type="http://schemas.openxmlformats.org/officeDocument/2006/relationships/image" Target="../media/image8.png"></Relationship><Relationship Id="rId10" Type="http://schemas.openxmlformats.org/officeDocument/2006/relationships/image" Target="../media/image9.png"></Relationship><Relationship Id="rId11" Type="http://schemas.openxmlformats.org/officeDocument/2006/relationships/image" Target="../media/image10.png"></Relationship><Relationship Id="rId12" Type="http://schemas.openxmlformats.org/officeDocument/2006/relationships/image" Target="../media/image11.png"></Relationship><Relationship Id="rId13" Type="http://schemas.openxmlformats.org/officeDocument/2006/relationships/image" Target="../media/image12.png"></Relationship><Relationship Id="rId14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179.png"></Relationship><Relationship Id="rId3" Type="http://schemas.openxmlformats.org/officeDocument/2006/relationships/image" Target="../media/image180.png"></Relationship><Relationship Id="rId4" Type="http://schemas.openxmlformats.org/officeDocument/2006/relationships/image" Target="../media/image181.png"></Relationship><Relationship Id="rId5" Type="http://schemas.openxmlformats.org/officeDocument/2006/relationships/image" Target="../media/image182.png"></Relationship><Relationship Id="rId6" Type="http://schemas.openxmlformats.org/officeDocument/2006/relationships/image" Target="../media/image183.png"></Relationship><Relationship Id="rId7" Type="http://schemas.openxmlformats.org/officeDocument/2006/relationships/image" Target="../media/image184.png"></Relationship><Relationship Id="rId8" Type="http://schemas.openxmlformats.org/officeDocument/2006/relationships/image" Target="../media/image185.png"></Relationship><Relationship Id="rId9" Type="http://schemas.openxmlformats.org/officeDocument/2006/relationships/image" Target="../media/image186.png"></Relationship><Relationship Id="rId10" Type="http://schemas.openxmlformats.org/officeDocument/2006/relationships/image" Target="../media/image187.png"></Relationship><Relationship Id="rId11" Type="http://schemas.openxmlformats.org/officeDocument/2006/relationships/image" Target="../media/image188.png"></Relationship><Relationship Id="rId12" Type="http://schemas.openxmlformats.org/officeDocument/2006/relationships/image" Target="../media/image189.png"></Relationship><Relationship Id="rId13" Type="http://schemas.openxmlformats.org/officeDocument/2006/relationships/image" Target="../media/image190.png"></Relationship><Relationship Id="rId14" Type="http://schemas.openxmlformats.org/officeDocument/2006/relationships/image" Target="../media/image191.png"></Relationship><Relationship Id="rId15" Type="http://schemas.openxmlformats.org/officeDocument/2006/relationships/image" Target="../media/image192.png"></Relationship><Relationship Id="rId16" Type="http://schemas.openxmlformats.org/officeDocument/2006/relationships/image" Target="../media/image193.png"></Relationship><Relationship Id="rId17" Type="http://schemas.openxmlformats.org/officeDocument/2006/relationships/image" Target="../media/image194.png"></Relationship><Relationship Id="rId18" Type="http://schemas.openxmlformats.org/officeDocument/2006/relationships/image" Target="../media/image195.png"></Relationship><Relationship Id="rId19" Type="http://schemas.openxmlformats.org/officeDocument/2006/relationships/image" Target="../media/image196.png"></Relationship><Relationship Id="rId20" Type="http://schemas.openxmlformats.org/officeDocument/2006/relationships/image" Target="../media/image197.png"></Relationship><Relationship Id="rId21" Type="http://schemas.openxmlformats.org/officeDocument/2006/relationships/image" Target="../media/image198.png"></Relationship><Relationship Id="rId22" Type="http://schemas.openxmlformats.org/officeDocument/2006/relationships/image" Target="../media/image199.png"></Relationship><Relationship Id="rId23" Type="http://schemas.openxmlformats.org/officeDocument/2006/relationships/image" Target="../media/image200.png"></Relationship><Relationship Id="rId24" Type="http://schemas.openxmlformats.org/officeDocument/2006/relationships/image" Target="../media/image201.png"></Relationship><Relationship Id="rId25" Type="http://schemas.openxmlformats.org/officeDocument/2006/relationships/slideLayout" Target="../slideLayouts/slideLayout1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155.png"></Relationship><Relationship Id="rId3" Type="http://schemas.openxmlformats.org/officeDocument/2006/relationships/image" Target="../media/image156.png"></Relationship><Relationship Id="rId4" Type="http://schemas.openxmlformats.org/officeDocument/2006/relationships/image" Target="../media/image157.png"></Relationship><Relationship Id="rId5" Type="http://schemas.openxmlformats.org/officeDocument/2006/relationships/image" Target="../media/image158.png"></Relationship><Relationship Id="rId6" Type="http://schemas.openxmlformats.org/officeDocument/2006/relationships/image" Target="../media/image159.png"></Relationship><Relationship Id="rId7" Type="http://schemas.openxmlformats.org/officeDocument/2006/relationships/image" Target="../media/image160.png"></Relationship><Relationship Id="rId8" Type="http://schemas.openxmlformats.org/officeDocument/2006/relationships/image" Target="../media/image161.png"></Relationship><Relationship Id="rId9" Type="http://schemas.openxmlformats.org/officeDocument/2006/relationships/image" Target="../media/image162.png"></Relationship><Relationship Id="rId10" Type="http://schemas.openxmlformats.org/officeDocument/2006/relationships/image" Target="../media/image163.png"></Relationship><Relationship Id="rId11" Type="http://schemas.openxmlformats.org/officeDocument/2006/relationships/image" Target="../media/image164.png"></Relationship><Relationship Id="rId12" Type="http://schemas.openxmlformats.org/officeDocument/2006/relationships/image" Target="../media/image165.png"></Relationship><Relationship Id="rId13" Type="http://schemas.openxmlformats.org/officeDocument/2006/relationships/image" Target="../media/image166.png"></Relationship><Relationship Id="rId14" Type="http://schemas.openxmlformats.org/officeDocument/2006/relationships/image" Target="../media/image167.png"></Relationship><Relationship Id="rId15" Type="http://schemas.openxmlformats.org/officeDocument/2006/relationships/image" Target="../media/image168.png"></Relationship><Relationship Id="rId16" Type="http://schemas.openxmlformats.org/officeDocument/2006/relationships/image" Target="../media/image169.png"></Relationship><Relationship Id="rId17" Type="http://schemas.openxmlformats.org/officeDocument/2006/relationships/image" Target="../media/image170.png"></Relationship><Relationship Id="rId18" Type="http://schemas.openxmlformats.org/officeDocument/2006/relationships/image" Target="../media/image171.png"></Relationship><Relationship Id="rId19" Type="http://schemas.openxmlformats.org/officeDocument/2006/relationships/image" Target="../media/image172.png"></Relationship><Relationship Id="rId20" Type="http://schemas.openxmlformats.org/officeDocument/2006/relationships/image" Target="../media/image173.png"></Relationship><Relationship Id="rId21" Type="http://schemas.openxmlformats.org/officeDocument/2006/relationships/image" Target="../media/image174.png"></Relationship><Relationship Id="rId22" Type="http://schemas.openxmlformats.org/officeDocument/2006/relationships/image" Target="../media/image175.png"></Relationship><Relationship Id="rId23" Type="http://schemas.openxmlformats.org/officeDocument/2006/relationships/image" Target="../media/image176.png"></Relationship><Relationship Id="rId24" Type="http://schemas.openxmlformats.org/officeDocument/2006/relationships/image" Target="../media/image177.png"></Relationship><Relationship Id="rId25" Type="http://schemas.openxmlformats.org/officeDocument/2006/relationships/image" Target="../media/image178.png"></Relationship><Relationship Id="rId26" Type="http://schemas.openxmlformats.org/officeDocument/2006/relationships/slideLayout" Target="../slideLayouts/slideLayout1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113.png"></Relationship><Relationship Id="rId3" Type="http://schemas.openxmlformats.org/officeDocument/2006/relationships/image" Target="../media/fImage13555668841.png"></Relationship><Relationship Id="rId4" Type="http://schemas.openxmlformats.org/officeDocument/2006/relationships/image" Target="../media/fImage340886928467.png"></Relationship><Relationship Id="rId5" Type="http://schemas.openxmlformats.org/officeDocument/2006/relationships/image" Target="../media/fImage588856946334.png"></Relationship><Relationship Id="rId6" Type="http://schemas.openxmlformats.org/officeDocument/2006/relationships/image" Target="../media/fImage659626956500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113.png"></Relationship><Relationship Id="rId3" Type="http://schemas.openxmlformats.org/officeDocument/2006/relationships/image" Target="../media/fImage659627119169.png"></Relationship><Relationship Id="rId4" Type="http://schemas.openxmlformats.org/officeDocument/2006/relationships/image" Target="../media/fImage564217125724.png"></Relationship><Relationship Id="rId5" Type="http://schemas.openxmlformats.org/officeDocument/2006/relationships/image" Target="../media/fImage609797131478.pn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113.png"></Relationship><Relationship Id="rId3" Type="http://schemas.openxmlformats.org/officeDocument/2006/relationships/image" Target="../media/fImage564217259358.png"></Relationship><Relationship Id="rId4" Type="http://schemas.openxmlformats.org/officeDocument/2006/relationships/image" Target="../media/fImage680117296962.png"></Relationship><Relationship Id="rId5" Type="http://schemas.openxmlformats.org/officeDocument/2006/relationships/image" Target="../media/fImage312987304464.png"></Relationship><Relationship Id="rId6" Type="http://schemas.openxmlformats.org/officeDocument/2006/relationships/image" Target="../media/fImage209577315705.png"></Relationship><Relationship Id="rId7" Type="http://schemas.openxmlformats.org/officeDocument/2006/relationships/image" Target="../media/fImage215378038145.pn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113.png"></Relationship><Relationship Id="rId3" Type="http://schemas.openxmlformats.org/officeDocument/2006/relationships/image" Target="../media/fImage642467453281.png"></Relationship><Relationship Id="rId4" Type="http://schemas.openxmlformats.org/officeDocument/2006/relationships/image" Target="../media/fImage198497466827.png"></Relationship><Relationship Id="rId5" Type="http://schemas.openxmlformats.org/officeDocument/2006/relationships/image" Target="../media/fImage683337479961.png"></Relationship><Relationship Id="rId6" Type="http://schemas.openxmlformats.org/officeDocument/2006/relationships/image" Target="../media/fImage68333752491.png"></Relationship><Relationship Id="rId7" Type="http://schemas.openxmlformats.org/officeDocument/2006/relationships/image" Target="../media/fImage216267512995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113.png"></Relationship><Relationship Id="rId3" Type="http://schemas.openxmlformats.org/officeDocument/2006/relationships/image" Target="../media/fImage1015767921942.png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113.png"></Relationship><Relationship Id="rId3" Type="http://schemas.openxmlformats.org/officeDocument/2006/relationships/image" Target="../media/fImage683338244827.png"></Relationship><Relationship Id="rId4" Type="http://schemas.openxmlformats.org/officeDocument/2006/relationships/image" Target="../media/fImage683338255436.png"></Relationship><Relationship Id="rId5" Type="http://schemas.openxmlformats.org/officeDocument/2006/relationships/image" Target="../media/fImage162018222391.png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113.png"></Relationship><Relationship Id="rId3" Type="http://schemas.openxmlformats.org/officeDocument/2006/relationships/image" Target="../media/fImage2933718584604.png"></Relationship><Relationship Id="rId4" Type="http://schemas.openxmlformats.org/officeDocument/2006/relationships/image" Target="../media/fImage3042078623902.png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image202.png"></Relationship><Relationship Id="rId3" Type="http://schemas.openxmlformats.org/officeDocument/2006/relationships/image" Target="../media/image203.png"></Relationship><Relationship Id="rId4" Type="http://schemas.openxmlformats.org/officeDocument/2006/relationships/image" Target="../media/image204.png"></Relationship><Relationship Id="rId5" Type="http://schemas.openxmlformats.org/officeDocument/2006/relationships/image" Target="../media/image205.png"></Relationship><Relationship Id="rId6" Type="http://schemas.openxmlformats.org/officeDocument/2006/relationships/image" Target="../media/image206.png"></Relationship><Relationship Id="rId7" Type="http://schemas.openxmlformats.org/officeDocument/2006/relationships/image" Target="../media/image207.png"></Relationship><Relationship Id="rId8" Type="http://schemas.openxmlformats.org/officeDocument/2006/relationships/image" Target="../media/image208.png"></Relationship><Relationship Id="rId9" Type="http://schemas.openxmlformats.org/officeDocument/2006/relationships/image" Target="../media/image209.png"></Relationship><Relationship Id="rId10" Type="http://schemas.openxmlformats.org/officeDocument/2006/relationships/image" Target="../media/image210.png"></Relationship><Relationship Id="rId11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13.png"></Relationship><Relationship Id="rId3" Type="http://schemas.openxmlformats.org/officeDocument/2006/relationships/image" Target="../media/image14.png"></Relationship><Relationship Id="rId4" Type="http://schemas.openxmlformats.org/officeDocument/2006/relationships/image" Target="../media/image15.png"></Relationship><Relationship Id="rId5" Type="http://schemas.openxmlformats.org/officeDocument/2006/relationships/image" Target="../media/image16.png"></Relationship><Relationship Id="rId6" Type="http://schemas.openxmlformats.org/officeDocument/2006/relationships/image" Target="../media/image17.png"></Relationship><Relationship Id="rId7" Type="http://schemas.openxmlformats.org/officeDocument/2006/relationships/image" Target="../media/image18.png"></Relationship><Relationship Id="rId8" Type="http://schemas.openxmlformats.org/officeDocument/2006/relationships/image" Target="../media/image19.png"></Relationship><Relationship Id="rId9" Type="http://schemas.openxmlformats.org/officeDocument/2006/relationships/image" Target="../media/image20.png"></Relationship><Relationship Id="rId10" Type="http://schemas.openxmlformats.org/officeDocument/2006/relationships/image" Target="../media/image21.png"></Relationship><Relationship Id="rId11" Type="http://schemas.openxmlformats.org/officeDocument/2006/relationships/image" Target="../media/image22.png"></Relationship><Relationship Id="rId12" Type="http://schemas.openxmlformats.org/officeDocument/2006/relationships/image" Target="../media/image23.png"></Relationship><Relationship Id="rId13" Type="http://schemas.openxmlformats.org/officeDocument/2006/relationships/image" Target="../media/image24.png"></Relationship><Relationship Id="rId14" Type="http://schemas.openxmlformats.org/officeDocument/2006/relationships/image" Target="../media/image25.png"></Relationship><Relationship Id="rId15" Type="http://schemas.openxmlformats.org/officeDocument/2006/relationships/image" Target="../media/image26.png"></Relationship><Relationship Id="rId16" Type="http://schemas.openxmlformats.org/officeDocument/2006/relationships/image" Target="../media/image27.png"></Relationship><Relationship Id="rId17" Type="http://schemas.openxmlformats.org/officeDocument/2006/relationships/image" Target="../media/image28.png"></Relationship><Relationship Id="rId18" Type="http://schemas.openxmlformats.org/officeDocument/2006/relationships/image" Target="../media/image29.png"></Relationship><Relationship Id="rId19" Type="http://schemas.openxmlformats.org/officeDocument/2006/relationships/image" Target="../media/image30.png"></Relationship><Relationship Id="rId20" Type="http://schemas.openxmlformats.org/officeDocument/2006/relationships/image" Target="../media/image31.png"></Relationship><Relationship Id="rId21" Type="http://schemas.openxmlformats.org/officeDocument/2006/relationships/image" Target="../media/image32.png"></Relationship><Relationship Id="rId22" Type="http://schemas.openxmlformats.org/officeDocument/2006/relationships/image" Target="../media/image33.png"></Relationship><Relationship Id="rId23" Type="http://schemas.openxmlformats.org/officeDocument/2006/relationships/image" Target="../media/image34.png"></Relationship><Relationship Id="rId24" Type="http://schemas.openxmlformats.org/officeDocument/2006/relationships/image" Target="../media/image35.png"></Relationship><Relationship Id="rId25" Type="http://schemas.openxmlformats.org/officeDocument/2006/relationships/image" Target="../media/image36.png"></Relationship><Relationship Id="rId26" Type="http://schemas.openxmlformats.org/officeDocument/2006/relationships/image" Target="../media/image37.png"></Relationship><Relationship Id="rId27" Type="http://schemas.openxmlformats.org/officeDocument/2006/relationships/slideLayout" Target="../slideLayouts/slideLayout1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image211.png"></Relationship><Relationship Id="rId3" Type="http://schemas.openxmlformats.org/officeDocument/2006/relationships/image" Target="../media/image212.png"></Relationship><Relationship Id="rId4" Type="http://schemas.openxmlformats.org/officeDocument/2006/relationships/image" Target="../media/image213.png"></Relationship><Relationship Id="rId5" Type="http://schemas.openxmlformats.org/officeDocument/2006/relationships/image" Target="../media/image214.png"></Relationship><Relationship Id="rId6" Type="http://schemas.openxmlformats.org/officeDocument/2006/relationships/image" Target="../media/image215.png"></Relationship><Relationship Id="rId7" Type="http://schemas.openxmlformats.org/officeDocument/2006/relationships/image" Target="../media/image216.png"></Relationship><Relationship Id="rId8" Type="http://schemas.openxmlformats.org/officeDocument/2006/relationships/image" Target="../media/image217.png"></Relationship><Relationship Id="rId9" Type="http://schemas.openxmlformats.org/officeDocument/2006/relationships/image" Target="../media/image218.png"></Relationship><Relationship Id="rId10" Type="http://schemas.openxmlformats.org/officeDocument/2006/relationships/image" Target="../media/image219.png"></Relationship><Relationship Id="rId11" Type="http://schemas.openxmlformats.org/officeDocument/2006/relationships/image" Target="../media/image220.png"></Relationship><Relationship Id="rId12" Type="http://schemas.openxmlformats.org/officeDocument/2006/relationships/image" Target="../media/image221.png"></Relationship><Relationship Id="rId13" Type="http://schemas.openxmlformats.org/officeDocument/2006/relationships/image" Target="../media/image222.png"></Relationship><Relationship Id="rId14" Type="http://schemas.openxmlformats.org/officeDocument/2006/relationships/image" Target="../media/image223.png"></Relationship><Relationship Id="rId15" Type="http://schemas.openxmlformats.org/officeDocument/2006/relationships/image" Target="../media/image224.png"></Relationship><Relationship Id="rId16" Type="http://schemas.openxmlformats.org/officeDocument/2006/relationships/image" Target="../media/image225.png"></Relationship><Relationship Id="rId17" Type="http://schemas.openxmlformats.org/officeDocument/2006/relationships/image" Target="../media/image226.png"></Relationship><Relationship Id="rId18" Type="http://schemas.openxmlformats.org/officeDocument/2006/relationships/image" Target="../media/image227.png"></Relationship><Relationship Id="rId19" Type="http://schemas.openxmlformats.org/officeDocument/2006/relationships/image" Target="../media/image228.png"></Relationship><Relationship Id="rId20" Type="http://schemas.openxmlformats.org/officeDocument/2006/relationships/image" Target="../media/image229.png"></Relationship><Relationship Id="rId21" Type="http://schemas.openxmlformats.org/officeDocument/2006/relationships/image" Target="../media/image230.png"></Relationship><Relationship Id="rId22" Type="http://schemas.openxmlformats.org/officeDocument/2006/relationships/image" Target="../media/image231.png"></Relationship><Relationship Id="rId23" Type="http://schemas.openxmlformats.org/officeDocument/2006/relationships/image" Target="../media/image232.png"></Relationship><Relationship Id="rId24" Type="http://schemas.openxmlformats.org/officeDocument/2006/relationships/image" Target="../media/image233.png"></Relationship><Relationship Id="rId25" Type="http://schemas.openxmlformats.org/officeDocument/2006/relationships/image" Target="../media/image234.png"></Relationship><Relationship Id="rId26" Type="http://schemas.openxmlformats.org/officeDocument/2006/relationships/slideLayout" Target="../slideLayouts/slideLayout1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image235.png"></Relationship><Relationship Id="rId3" Type="http://schemas.openxmlformats.org/officeDocument/2006/relationships/image" Target="../media/image236.png"></Relationship><Relationship Id="rId4" Type="http://schemas.openxmlformats.org/officeDocument/2006/relationships/image" Target="../media/image237.png"></Relationship><Relationship Id="rId5" Type="http://schemas.openxmlformats.org/officeDocument/2006/relationships/image" Target="../media/image238.png"></Relationship><Relationship Id="rId6" Type="http://schemas.openxmlformats.org/officeDocument/2006/relationships/image" Target="../media/image239.png"></Relationship><Relationship Id="rId7" Type="http://schemas.openxmlformats.org/officeDocument/2006/relationships/image" Target="../media/image240.png"></Relationship><Relationship Id="rId8" Type="http://schemas.openxmlformats.org/officeDocument/2006/relationships/image" Target="../media/image241.png"></Relationship><Relationship Id="rId9" Type="http://schemas.openxmlformats.org/officeDocument/2006/relationships/image" Target="../media/image242.png"></Relationship><Relationship Id="rId10" Type="http://schemas.openxmlformats.org/officeDocument/2006/relationships/image" Target="../media/image243.png"></Relationship><Relationship Id="rId11" Type="http://schemas.openxmlformats.org/officeDocument/2006/relationships/image" Target="../media/image244.png"></Relationship><Relationship Id="rId12" Type="http://schemas.openxmlformats.org/officeDocument/2006/relationships/image" Target="../media/image245.png"></Relationship><Relationship Id="rId13" Type="http://schemas.openxmlformats.org/officeDocument/2006/relationships/image" Target="../media/image246.png"></Relationship><Relationship Id="rId14" Type="http://schemas.openxmlformats.org/officeDocument/2006/relationships/image" Target="../media/image247.png"></Relationship><Relationship Id="rId15" Type="http://schemas.openxmlformats.org/officeDocument/2006/relationships/image" Target="../media/image248.png"></Relationship><Relationship Id="rId16" Type="http://schemas.openxmlformats.org/officeDocument/2006/relationships/image" Target="../media/image249.png"></Relationship><Relationship Id="rId17" Type="http://schemas.openxmlformats.org/officeDocument/2006/relationships/image" Target="../media/image250.png"></Relationship><Relationship Id="rId18" Type="http://schemas.openxmlformats.org/officeDocument/2006/relationships/image" Target="../media/image251.png"></Relationship><Relationship Id="rId19" Type="http://schemas.openxmlformats.org/officeDocument/2006/relationships/image" Target="../media/image252.png"></Relationship><Relationship Id="rId20" Type="http://schemas.openxmlformats.org/officeDocument/2006/relationships/image" Target="../media/image253.png"></Relationship><Relationship Id="rId21" Type="http://schemas.openxmlformats.org/officeDocument/2006/relationships/image" Target="../media/image254.png"></Relationship><Relationship Id="rId22" Type="http://schemas.openxmlformats.org/officeDocument/2006/relationships/image" Target="../media/image255.png"></Relationship><Relationship Id="rId23" Type="http://schemas.openxmlformats.org/officeDocument/2006/relationships/image" Target="../media/image256.png"></Relationship><Relationship Id="rId24" Type="http://schemas.openxmlformats.org/officeDocument/2006/relationships/image" Target="../media/image257.png"></Relationship><Relationship Id="rId25" Type="http://schemas.openxmlformats.org/officeDocument/2006/relationships/image" Target="../media/image258.png"></Relationship><Relationship Id="rId26" Type="http://schemas.openxmlformats.org/officeDocument/2006/relationships/image" Target="../media/image259.png"></Relationship><Relationship Id="rId27" Type="http://schemas.openxmlformats.org/officeDocument/2006/relationships/image" Target="../media/image260.png"></Relationship><Relationship Id="rId28" Type="http://schemas.openxmlformats.org/officeDocument/2006/relationships/image" Target="../media/image261.png"></Relationship><Relationship Id="rId29" Type="http://schemas.openxmlformats.org/officeDocument/2006/relationships/image" Target="../media/image262.png"></Relationship><Relationship Id="rId30" Type="http://schemas.openxmlformats.org/officeDocument/2006/relationships/image" Target="../media/image263.png"></Relationship><Relationship Id="rId31" Type="http://schemas.openxmlformats.org/officeDocument/2006/relationships/image" Target="../media/image264.png"></Relationship><Relationship Id="rId32" Type="http://schemas.openxmlformats.org/officeDocument/2006/relationships/image" Target="../media/image265.png"></Relationship><Relationship Id="rId33" Type="http://schemas.openxmlformats.org/officeDocument/2006/relationships/image" Target="../media/image266.png"></Relationship><Relationship Id="rId34" Type="http://schemas.openxmlformats.org/officeDocument/2006/relationships/image" Target="../media/image267.png"></Relationship><Relationship Id="rId35" Type="http://schemas.openxmlformats.org/officeDocument/2006/relationships/image" Target="../media/image268.png"></Relationship><Relationship Id="rId36" Type="http://schemas.openxmlformats.org/officeDocument/2006/relationships/image" Target="../media/image269.png"></Relationship><Relationship Id="rId37" Type="http://schemas.openxmlformats.org/officeDocument/2006/relationships/slideLayout" Target="../slideLayouts/slideLayout1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image270.png"></Relationship><Relationship Id="rId3" Type="http://schemas.openxmlformats.org/officeDocument/2006/relationships/image" Target="../media/image271.png"></Relationship><Relationship Id="rId4" Type="http://schemas.openxmlformats.org/officeDocument/2006/relationships/image" Target="../media/image272.png"></Relationship><Relationship Id="rId5" Type="http://schemas.openxmlformats.org/officeDocument/2006/relationships/image" Target="../media/image273.png"></Relationship><Relationship Id="rId6" Type="http://schemas.openxmlformats.org/officeDocument/2006/relationships/image" Target="../media/image274.png"></Relationship><Relationship Id="rId7" Type="http://schemas.openxmlformats.org/officeDocument/2006/relationships/image" Target="../media/image275.png"></Relationship><Relationship Id="rId8" Type="http://schemas.openxmlformats.org/officeDocument/2006/relationships/image" Target="../media/image276.png"></Relationship><Relationship Id="rId9" Type="http://schemas.openxmlformats.org/officeDocument/2006/relationships/image" Target="../media/image277.png"></Relationship><Relationship Id="rId10" Type="http://schemas.openxmlformats.org/officeDocument/2006/relationships/image" Target="../media/image278.png"></Relationship><Relationship Id="rId11" Type="http://schemas.openxmlformats.org/officeDocument/2006/relationships/image" Target="../media/image279.png"></Relationship><Relationship Id="rId12" Type="http://schemas.openxmlformats.org/officeDocument/2006/relationships/image" Target="../media/image280.png"></Relationship><Relationship Id="rId13" Type="http://schemas.openxmlformats.org/officeDocument/2006/relationships/image" Target="../media/image281.png"></Relationship><Relationship Id="rId14" Type="http://schemas.openxmlformats.org/officeDocument/2006/relationships/image" Target="../media/image282.png"></Relationship><Relationship Id="rId15" Type="http://schemas.openxmlformats.org/officeDocument/2006/relationships/image" Target="../media/image283.png"></Relationship><Relationship Id="rId16" Type="http://schemas.openxmlformats.org/officeDocument/2006/relationships/image" Target="../media/image284.png"></Relationship><Relationship Id="rId17" Type="http://schemas.openxmlformats.org/officeDocument/2006/relationships/image" Target="../media/image285.png"></Relationship><Relationship Id="rId18" Type="http://schemas.openxmlformats.org/officeDocument/2006/relationships/image" Target="../media/image286.png"></Relationship><Relationship Id="rId19" Type="http://schemas.openxmlformats.org/officeDocument/2006/relationships/image" Target="../media/image287.png"></Relationship><Relationship Id="rId20" Type="http://schemas.openxmlformats.org/officeDocument/2006/relationships/image" Target="../media/image288.png"></Relationship><Relationship Id="rId21" Type="http://schemas.openxmlformats.org/officeDocument/2006/relationships/image" Target="../media/image289.png"></Relationship><Relationship Id="rId22" Type="http://schemas.openxmlformats.org/officeDocument/2006/relationships/image" Target="../media/image290.png"></Relationship><Relationship Id="rId23" Type="http://schemas.openxmlformats.org/officeDocument/2006/relationships/image" Target="../media/image291.png"></Relationship><Relationship Id="rId24" Type="http://schemas.openxmlformats.org/officeDocument/2006/relationships/image" Target="../media/image292.png"></Relationship><Relationship Id="rId25" Type="http://schemas.openxmlformats.org/officeDocument/2006/relationships/image" Target="../media/image293.png"></Relationship><Relationship Id="rId26" Type="http://schemas.openxmlformats.org/officeDocument/2006/relationships/slideLayout" Target="../slideLayouts/slideLayout1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image294.png"></Relationship><Relationship Id="rId3" Type="http://schemas.openxmlformats.org/officeDocument/2006/relationships/image" Target="../media/image295.png"></Relationship><Relationship Id="rId4" Type="http://schemas.openxmlformats.org/officeDocument/2006/relationships/image" Target="../media/image296.png"></Relationship><Relationship Id="rId5" Type="http://schemas.openxmlformats.org/officeDocument/2006/relationships/image" Target="../media/image297.png"></Relationship><Relationship Id="rId6" Type="http://schemas.openxmlformats.org/officeDocument/2006/relationships/image" Target="../media/image298.png"></Relationship><Relationship Id="rId7" Type="http://schemas.openxmlformats.org/officeDocument/2006/relationships/image" Target="../media/image299.png"></Relationship><Relationship Id="rId8" Type="http://schemas.openxmlformats.org/officeDocument/2006/relationships/image" Target="../media/image300.png"></Relationship><Relationship Id="rId9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38.png"></Relationship><Relationship Id="rId3" Type="http://schemas.openxmlformats.org/officeDocument/2006/relationships/image" Target="../media/image39.png"></Relationship><Relationship Id="rId4" Type="http://schemas.openxmlformats.org/officeDocument/2006/relationships/image" Target="../media/image40.png"></Relationship><Relationship Id="rId5" Type="http://schemas.openxmlformats.org/officeDocument/2006/relationships/image" Target="../media/image41.png"></Relationship><Relationship Id="rId6" Type="http://schemas.openxmlformats.org/officeDocument/2006/relationships/image" Target="../media/image42.png"></Relationship><Relationship Id="rId7" Type="http://schemas.openxmlformats.org/officeDocument/2006/relationships/image" Target="../media/image43.png"></Relationship><Relationship Id="rId8" Type="http://schemas.openxmlformats.org/officeDocument/2006/relationships/image" Target="../media/image44.png"></Relationship><Relationship Id="rId9" Type="http://schemas.openxmlformats.org/officeDocument/2006/relationships/image" Target="../media/image45.png"></Relationship><Relationship Id="rId10" Type="http://schemas.openxmlformats.org/officeDocument/2006/relationships/image" Target="../media/image46.png"></Relationship><Relationship Id="rId11" Type="http://schemas.openxmlformats.org/officeDocument/2006/relationships/image" Target="../media/image47.png"></Relationship><Relationship Id="rId12" Type="http://schemas.openxmlformats.org/officeDocument/2006/relationships/image" Target="../media/image48.png"></Relationship><Relationship Id="rId13" Type="http://schemas.openxmlformats.org/officeDocument/2006/relationships/image" Target="../media/image49.png"></Relationship><Relationship Id="rId14" Type="http://schemas.openxmlformats.org/officeDocument/2006/relationships/image" Target="../media/image50.png"></Relationship><Relationship Id="rId15" Type="http://schemas.openxmlformats.org/officeDocument/2006/relationships/image" Target="../media/image51.png"></Relationship><Relationship Id="rId16" Type="http://schemas.openxmlformats.org/officeDocument/2006/relationships/image" Target="../media/image52.png"></Relationship><Relationship Id="rId17" Type="http://schemas.openxmlformats.org/officeDocument/2006/relationships/image" Target="../media/image53.png"></Relationship><Relationship Id="rId18" Type="http://schemas.openxmlformats.org/officeDocument/2006/relationships/image" Target="../media/image54.png"></Relationship><Relationship Id="rId19" Type="http://schemas.openxmlformats.org/officeDocument/2006/relationships/image" Target="../media/image55.png"></Relationship><Relationship Id="rId20" Type="http://schemas.openxmlformats.org/officeDocument/2006/relationships/image" Target="../media/image56.png"></Relationship><Relationship Id="rId21" Type="http://schemas.openxmlformats.org/officeDocument/2006/relationships/image" Target="../media/image57.png"></Relationship><Relationship Id="rId22" Type="http://schemas.openxmlformats.org/officeDocument/2006/relationships/image" Target="../media/image58.png"></Relationship><Relationship Id="rId23" Type="http://schemas.openxmlformats.org/officeDocument/2006/relationships/image" Target="../media/image59.png"></Relationship><Relationship Id="rId24" Type="http://schemas.openxmlformats.org/officeDocument/2006/relationships/image" Target="../media/image60.png"></Relationship><Relationship Id="rId25" Type="http://schemas.openxmlformats.org/officeDocument/2006/relationships/image" Target="../media/image61.png"></Relationship><Relationship Id="rId26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62.png"></Relationship><Relationship Id="rId3" Type="http://schemas.openxmlformats.org/officeDocument/2006/relationships/image" Target="../media/image63.png"></Relationship><Relationship Id="rId4" Type="http://schemas.openxmlformats.org/officeDocument/2006/relationships/image" Target="../media/image64.png"></Relationship><Relationship Id="rId5" Type="http://schemas.openxmlformats.org/officeDocument/2006/relationships/image" Target="../media/image65.png"></Relationship><Relationship Id="rId6" Type="http://schemas.openxmlformats.org/officeDocument/2006/relationships/image" Target="../media/image66.png"></Relationship><Relationship Id="rId7" Type="http://schemas.openxmlformats.org/officeDocument/2006/relationships/image" Target="../media/image67.png"></Relationship><Relationship Id="rId8" Type="http://schemas.openxmlformats.org/officeDocument/2006/relationships/image" Target="../media/image68.png"></Relationship><Relationship Id="rId9" Type="http://schemas.openxmlformats.org/officeDocument/2006/relationships/image" Target="../media/image69.png"></Relationship><Relationship Id="rId10" Type="http://schemas.openxmlformats.org/officeDocument/2006/relationships/image" Target="../media/image70.png"></Relationship><Relationship Id="rId11" Type="http://schemas.openxmlformats.org/officeDocument/2006/relationships/image" Target="../media/image71.png"></Relationship><Relationship Id="rId12" Type="http://schemas.openxmlformats.org/officeDocument/2006/relationships/image" Target="../media/image72.png"></Relationship><Relationship Id="rId13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image73.png"></Relationship><Relationship Id="rId3" Type="http://schemas.openxmlformats.org/officeDocument/2006/relationships/image" Target="../media/image74.png"></Relationship><Relationship Id="rId4" Type="http://schemas.openxmlformats.org/officeDocument/2006/relationships/image" Target="../media/image75.png"></Relationship><Relationship Id="rId5" Type="http://schemas.openxmlformats.org/officeDocument/2006/relationships/image" Target="../media/image76.png"></Relationship><Relationship Id="rId6" Type="http://schemas.openxmlformats.org/officeDocument/2006/relationships/image" Target="../media/image77.png"></Relationship><Relationship Id="rId7" Type="http://schemas.openxmlformats.org/officeDocument/2006/relationships/image" Target="../media/image78.png"></Relationship><Relationship Id="rId8" Type="http://schemas.openxmlformats.org/officeDocument/2006/relationships/image" Target="../media/image79.png"></Relationship><Relationship Id="rId9" Type="http://schemas.openxmlformats.org/officeDocument/2006/relationships/image" Target="../media/image80.png"></Relationship><Relationship Id="rId10" Type="http://schemas.openxmlformats.org/officeDocument/2006/relationships/image" Target="../media/image81.png"></Relationship><Relationship Id="rId11" Type="http://schemas.openxmlformats.org/officeDocument/2006/relationships/image" Target="../media/image82.png"></Relationship><Relationship Id="rId12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73.png"></Relationship><Relationship Id="rId3" Type="http://schemas.openxmlformats.org/officeDocument/2006/relationships/image" Target="../media/image74.png"></Relationship><Relationship Id="rId4" Type="http://schemas.openxmlformats.org/officeDocument/2006/relationships/image" Target="../media/image76.png"></Relationship><Relationship Id="rId5" Type="http://schemas.openxmlformats.org/officeDocument/2006/relationships/image" Target="../media/image77.png"></Relationship><Relationship Id="rId6" Type="http://schemas.openxmlformats.org/officeDocument/2006/relationships/image" Target="../media/image79.png"></Relationship><Relationship Id="rId7" Type="http://schemas.openxmlformats.org/officeDocument/2006/relationships/image" Target="../media/image80.png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83.png"></Relationship><Relationship Id="rId3" Type="http://schemas.openxmlformats.org/officeDocument/2006/relationships/image" Target="../media/image84.png"></Relationship><Relationship Id="rId4" Type="http://schemas.openxmlformats.org/officeDocument/2006/relationships/image" Target="../media/image85.png"></Relationship><Relationship Id="rId5" Type="http://schemas.openxmlformats.org/officeDocument/2006/relationships/image" Target="../media/image86.png"></Relationship><Relationship Id="rId6" Type="http://schemas.openxmlformats.org/officeDocument/2006/relationships/image" Target="../media/image87.png"></Relationship><Relationship Id="rId7" Type="http://schemas.openxmlformats.org/officeDocument/2006/relationships/image" Target="../media/image88.png"></Relationship><Relationship Id="rId8" Type="http://schemas.openxmlformats.org/officeDocument/2006/relationships/image" Target="../media/image89.png"></Relationship><Relationship Id="rId9" Type="http://schemas.openxmlformats.org/officeDocument/2006/relationships/image" Target="../media/image90.png"></Relationship><Relationship Id="rId10" Type="http://schemas.openxmlformats.org/officeDocument/2006/relationships/image" Target="../media/image91.png"></Relationship><Relationship Id="rId11" Type="http://schemas.openxmlformats.org/officeDocument/2006/relationships/image" Target="../media/image92.png"></Relationship><Relationship Id="rId12" Type="http://schemas.openxmlformats.org/officeDocument/2006/relationships/image" Target="../media/image93.png"></Relationship><Relationship Id="rId13" Type="http://schemas.openxmlformats.org/officeDocument/2006/relationships/image" Target="../media/image94.png"></Relationship><Relationship Id="rId14" Type="http://schemas.openxmlformats.org/officeDocument/2006/relationships/image" Target="../media/image95.png"></Relationship><Relationship Id="rId15" Type="http://schemas.openxmlformats.org/officeDocument/2006/relationships/image" Target="../media/image96.png"></Relationship><Relationship Id="rId16" Type="http://schemas.openxmlformats.org/officeDocument/2006/relationships/image" Target="../media/image97.png"></Relationship><Relationship Id="rId17" Type="http://schemas.openxmlformats.org/officeDocument/2006/relationships/image" Target="../media/image98.png"></Relationship><Relationship Id="rId18" Type="http://schemas.openxmlformats.org/officeDocument/2006/relationships/image" Target="../media/image99.png"></Relationship><Relationship Id="rId19" Type="http://schemas.openxmlformats.org/officeDocument/2006/relationships/image" Target="../media/image100.png"></Relationship><Relationship Id="rId20" Type="http://schemas.openxmlformats.org/officeDocument/2006/relationships/image" Target="../media/image101.png"></Relationship><Relationship Id="rId21" Type="http://schemas.openxmlformats.org/officeDocument/2006/relationships/image" Target="../media/image102.png"></Relationship><Relationship Id="rId22" Type="http://schemas.openxmlformats.org/officeDocument/2006/relationships/image" Target="../media/image103.png"></Relationship><Relationship Id="rId23" Type="http://schemas.openxmlformats.org/officeDocument/2006/relationships/image" Target="../media/image104.png"></Relationship><Relationship Id="rId24" Type="http://schemas.openxmlformats.org/officeDocument/2006/relationships/image" Target="../media/image105.png"></Relationship><Relationship Id="rId25" Type="http://schemas.openxmlformats.org/officeDocument/2006/relationships/image" Target="../media/image106.png"></Relationship><Relationship Id="rId26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107.png"></Relationship><Relationship Id="rId3" Type="http://schemas.openxmlformats.org/officeDocument/2006/relationships/image" Target="../media/image108.png"></Relationship><Relationship Id="rId4" Type="http://schemas.openxmlformats.org/officeDocument/2006/relationships/image" Target="../media/image109.png"></Relationship><Relationship Id="rId5" Type="http://schemas.openxmlformats.org/officeDocument/2006/relationships/image" Target="../media/image110.png"></Relationship><Relationship Id="rId6" Type="http://schemas.openxmlformats.org/officeDocument/2006/relationships/image" Target="../media/image111.png"></Relationship><Relationship Id="rId7" Type="http://schemas.openxmlformats.org/officeDocument/2006/relationships/image" Target="../media/image112.png"></Relationship><Relationship Id="rId8" Type="http://schemas.openxmlformats.org/officeDocument/2006/relationships/image" Target="../media/image113.png"></Relationship><Relationship Id="rId9" Type="http://schemas.openxmlformats.org/officeDocument/2006/relationships/image" Target="../media/image114.png"></Relationship><Relationship Id="rId10" Type="http://schemas.openxmlformats.org/officeDocument/2006/relationships/image" Target="../media/image115.png"></Relationship><Relationship Id="rId11" Type="http://schemas.openxmlformats.org/officeDocument/2006/relationships/image" Target="../media/image116.png"></Relationship><Relationship Id="rId12" Type="http://schemas.openxmlformats.org/officeDocument/2006/relationships/image" Target="../media/image117.png"></Relationship><Relationship Id="rId13" Type="http://schemas.openxmlformats.org/officeDocument/2006/relationships/image" Target="../media/image118.png"></Relationship><Relationship Id="rId14" Type="http://schemas.openxmlformats.org/officeDocument/2006/relationships/image" Target="../media/image119.png"></Relationship><Relationship Id="rId15" Type="http://schemas.openxmlformats.org/officeDocument/2006/relationships/image" Target="../media/image120.png"></Relationship><Relationship Id="rId16" Type="http://schemas.openxmlformats.org/officeDocument/2006/relationships/image" Target="../media/image121.png"></Relationship><Relationship Id="rId17" Type="http://schemas.openxmlformats.org/officeDocument/2006/relationships/image" Target="../media/image122.png"></Relationship><Relationship Id="rId18" Type="http://schemas.openxmlformats.org/officeDocument/2006/relationships/image" Target="../media/image123.png"></Relationship><Relationship Id="rId19" Type="http://schemas.openxmlformats.org/officeDocument/2006/relationships/image" Target="../media/image124.png"></Relationship><Relationship Id="rId20" Type="http://schemas.openxmlformats.org/officeDocument/2006/relationships/image" Target="../media/image125.png"></Relationship><Relationship Id="rId21" Type="http://schemas.openxmlformats.org/officeDocument/2006/relationships/image" Target="../media/image126.png"></Relationship><Relationship Id="rId22" Type="http://schemas.openxmlformats.org/officeDocument/2006/relationships/image" Target="../media/image127.png"></Relationship><Relationship Id="rId23" Type="http://schemas.openxmlformats.org/officeDocument/2006/relationships/image" Target="../media/image128.png"></Relationship><Relationship Id="rId24" Type="http://schemas.openxmlformats.org/officeDocument/2006/relationships/image" Target="../media/image129.png"></Relationship><Relationship Id="rId25" Type="http://schemas.openxmlformats.org/officeDocument/2006/relationships/image" Target="../media/image130.png"></Relationship><Relationship Id="rId26" Type="http://schemas.openxmlformats.org/officeDocument/2006/relationships/image" Target="../media/image131.png"></Relationship><Relationship Id="rId27" Type="http://schemas.openxmlformats.org/officeDocument/2006/relationships/image" Target="../media/image132.png"></Relationship><Relationship Id="rId28" Type="http://schemas.openxmlformats.org/officeDocument/2006/relationships/image" Target="../media/image133.png"></Relationship><Relationship Id="rId29" Type="http://schemas.openxmlformats.org/officeDocument/2006/relationships/image" Target="../media/image134.png"></Relationship><Relationship Id="rId30" Type="http://schemas.openxmlformats.org/officeDocument/2006/relationships/image" Target="../media/image135.png"></Relationship><Relationship Id="rId31" Type="http://schemas.openxmlformats.org/officeDocument/2006/relationships/image" Target="../media/image136.png"></Relationship><Relationship Id="rId32" Type="http://schemas.openxmlformats.org/officeDocument/2006/relationships/image" Target="../media/image137.png"></Relationship><Relationship Id="rId33" Type="http://schemas.openxmlformats.org/officeDocument/2006/relationships/image" Target="../media/image138.png"></Relationship><Relationship Id="rId34" Type="http://schemas.openxmlformats.org/officeDocument/2006/relationships/image" Target="../media/image139.png"></Relationship><Relationship Id="rId35" Type="http://schemas.openxmlformats.org/officeDocument/2006/relationships/image" Target="../media/image140.png"></Relationship><Relationship Id="rId36" Type="http://schemas.openxmlformats.org/officeDocument/2006/relationships/image" Target="../media/image141.png"></Relationship><Relationship Id="rId37" Type="http://schemas.openxmlformats.org/officeDocument/2006/relationships/image" Target="../media/image142.png"></Relationship><Relationship Id="rId38" Type="http://schemas.openxmlformats.org/officeDocument/2006/relationships/image" Target="../media/image143.png"></Relationship><Relationship Id="rId39" Type="http://schemas.openxmlformats.org/officeDocument/2006/relationships/image" Target="../media/image144.png"></Relationship><Relationship Id="rId40" Type="http://schemas.openxmlformats.org/officeDocument/2006/relationships/image" Target="../media/image145.png"></Relationship><Relationship Id="rId41" Type="http://schemas.openxmlformats.org/officeDocument/2006/relationships/image" Target="../media/image146.png"></Relationship><Relationship Id="rId42" Type="http://schemas.openxmlformats.org/officeDocument/2006/relationships/image" Target="../media/image147.png"></Relationship><Relationship Id="rId43" Type="http://schemas.openxmlformats.org/officeDocument/2006/relationships/image" Target="../media/image148.png"></Relationship><Relationship Id="rId44" Type="http://schemas.openxmlformats.org/officeDocument/2006/relationships/image" Target="../media/image149.png"></Relationship><Relationship Id="rId45" Type="http://schemas.openxmlformats.org/officeDocument/2006/relationships/slideLayout" Target="../slideLayouts/slideLayout1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image150.png"></Relationship><Relationship Id="rId3" Type="http://schemas.openxmlformats.org/officeDocument/2006/relationships/image" Target="../media/image151.png"></Relationship><Relationship Id="rId4" Type="http://schemas.openxmlformats.org/officeDocument/2006/relationships/image" Target="../media/image152.png"></Relationship><Relationship Id="rId5" Type="http://schemas.openxmlformats.org/officeDocument/2006/relationships/image" Target="../media/image153.png"></Relationship><Relationship Id="rId6" Type="http://schemas.openxmlformats.org/officeDocument/2006/relationships/image" Target="../media/image154.png"></Relationship><Relationship Id="rId7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">
    <p:bg>
      <p:bgPr>
        <a:solidFill>
          <a:srgbClr val="FFEF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334500"/>
            <a:ext cx="18285460" cy="951230"/>
            <a:chOff x="0" y="9334500"/>
            <a:chExt cx="18285460" cy="9512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334500"/>
              <a:ext cx="18285460" cy="95123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1845" y="9420860"/>
            <a:ext cx="8011795" cy="6299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35555" y="5219700"/>
            <a:ext cx="12443460" cy="10775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44520" y="3373120"/>
            <a:ext cx="11108690" cy="27457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55665" y="5030470"/>
            <a:ext cx="3555365" cy="222250"/>
            <a:chOff x="5955665" y="5030470"/>
            <a:chExt cx="3555365" cy="2222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20000">
              <a:off x="5955665" y="5030470"/>
              <a:ext cx="3555365" cy="2222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03010" y="2852420"/>
            <a:ext cx="982345" cy="11963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01625" y="916305"/>
            <a:ext cx="2914650" cy="2914650"/>
            <a:chOff x="-301625" y="916305"/>
            <a:chExt cx="2914650" cy="29146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640000">
              <a:off x="-301625" y="916305"/>
              <a:ext cx="2914650" cy="29146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18160" y="4170045"/>
            <a:ext cx="4140835" cy="1053465"/>
            <a:chOff x="-518160" y="4170045"/>
            <a:chExt cx="4140835" cy="10534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5600000">
              <a:off x="-518160" y="4170045"/>
              <a:ext cx="4140835" cy="10534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29890" y="3166110"/>
            <a:ext cx="2217420" cy="3599815"/>
            <a:chOff x="15629890" y="3166110"/>
            <a:chExt cx="2217420" cy="359981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722600" y="6038850"/>
              <a:ext cx="669290" cy="624840"/>
              <a:chOff x="15722600" y="6038850"/>
              <a:chExt cx="669290" cy="62484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2120000">
                <a:off x="15722600" y="6038850"/>
                <a:ext cx="669290" cy="62484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204055" y="5112385"/>
              <a:ext cx="542925" cy="507365"/>
              <a:chOff x="17204055" y="5112385"/>
              <a:chExt cx="542925" cy="50736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8340000">
                <a:off x="17204055" y="5112385"/>
                <a:ext cx="542925" cy="50736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770985" y="3198495"/>
              <a:ext cx="496570" cy="471170"/>
              <a:chOff x="16770985" y="3198495"/>
              <a:chExt cx="496570" cy="47117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1280000">
                <a:off x="16770985" y="3198495"/>
                <a:ext cx="496570" cy="471170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631670" y="7323455"/>
            <a:ext cx="2581910" cy="2178050"/>
            <a:chOff x="14631670" y="7323455"/>
            <a:chExt cx="2581910" cy="21780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631670" y="7323455"/>
              <a:ext cx="2581910" cy="2178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460" cy="357505"/>
            <a:chOff x="0" y="0"/>
            <a:chExt cx="18285460" cy="3575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460" cy="357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80475" y="663575"/>
            <a:ext cx="542290" cy="542290"/>
            <a:chOff x="8880475" y="663575"/>
            <a:chExt cx="542290" cy="5422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80475" y="663575"/>
              <a:ext cx="542290" cy="5422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31125" y="668655"/>
            <a:ext cx="2320290" cy="5956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3130" y="2784475"/>
            <a:ext cx="4762500" cy="6715760"/>
            <a:chOff x="913130" y="2784475"/>
            <a:chExt cx="4762500" cy="67157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130" y="2784475"/>
              <a:ext cx="4762500" cy="67157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1590" y="2965450"/>
            <a:ext cx="3677920" cy="8235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61480" y="2751455"/>
            <a:ext cx="4762500" cy="6715760"/>
            <a:chOff x="6761480" y="2751455"/>
            <a:chExt cx="4762500" cy="67157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1480" y="2751455"/>
              <a:ext cx="4762500" cy="671576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92340" y="2932430"/>
            <a:ext cx="3544570" cy="8331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86335" y="2784475"/>
            <a:ext cx="4762500" cy="6715760"/>
            <a:chOff x="12586335" y="2784475"/>
            <a:chExt cx="4762500" cy="67157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86335" y="2784475"/>
              <a:ext cx="4762500" cy="671576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06095" y="2965450"/>
            <a:ext cx="3474085" cy="8235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60920" y="4025265"/>
            <a:ext cx="2677160" cy="1204595"/>
            <a:chOff x="7360920" y="4025265"/>
            <a:chExt cx="2677160" cy="12045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60920" y="4025265"/>
              <a:ext cx="2677160" cy="12045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16010" y="5370195"/>
            <a:ext cx="2348230" cy="1256030"/>
            <a:chOff x="8716010" y="5370195"/>
            <a:chExt cx="2348230" cy="125603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16010" y="5370195"/>
              <a:ext cx="2348230" cy="12560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401925" y="6593205"/>
            <a:ext cx="1511935" cy="1376680"/>
            <a:chOff x="15401925" y="6593205"/>
            <a:chExt cx="1511935" cy="137668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01925" y="6593205"/>
              <a:ext cx="1511935" cy="13766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24485" y="5230495"/>
            <a:ext cx="2360930" cy="1438910"/>
            <a:chOff x="13024485" y="5230495"/>
            <a:chExt cx="2360930" cy="143891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24485" y="5230495"/>
              <a:ext cx="2360930" cy="14389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780260" y="3980180"/>
            <a:ext cx="2165985" cy="1294765"/>
            <a:chOff x="14780260" y="3980180"/>
            <a:chExt cx="2165985" cy="129476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780260" y="3980180"/>
              <a:ext cx="2165985" cy="129476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591435" y="4283710"/>
            <a:ext cx="1381125" cy="1867535"/>
            <a:chOff x="2591435" y="4283710"/>
            <a:chExt cx="1381125" cy="186753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591435" y="5455920"/>
              <a:ext cx="1372870" cy="686435"/>
              <a:chOff x="2591435" y="5455920"/>
              <a:chExt cx="1372870" cy="68643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591435" y="5455920"/>
                <a:ext cx="1372870" cy="68643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644775" y="4283710"/>
              <a:ext cx="1266190" cy="1233805"/>
              <a:chOff x="2644775" y="4283710"/>
              <a:chExt cx="1266190" cy="123380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644775" y="4283710"/>
                <a:ext cx="1266190" cy="1233805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7152005" y="6659245"/>
            <a:ext cx="2390775" cy="2396490"/>
            <a:chOff x="7152005" y="6659245"/>
            <a:chExt cx="2390775" cy="23964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52005" y="6659245"/>
              <a:ext cx="2390775" cy="23964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340080" y="7265035"/>
            <a:ext cx="1860550" cy="1469390"/>
            <a:chOff x="13340080" y="7265035"/>
            <a:chExt cx="1860550" cy="14693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340080" y="7265035"/>
              <a:ext cx="1860550" cy="14693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847850" y="6626225"/>
            <a:ext cx="2860675" cy="2105660"/>
            <a:chOff x="1847850" y="6626225"/>
            <a:chExt cx="2860675" cy="210566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2530475" y="6626225"/>
              <a:ext cx="1495425" cy="1417320"/>
              <a:chOff x="2530475" y="6626225"/>
              <a:chExt cx="1495425" cy="1417320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530475" y="6626225"/>
                <a:ext cx="1495425" cy="1417320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13485" y="7782560"/>
              <a:ext cx="3730625" cy="118745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688445" y="2538730"/>
            <a:ext cx="834390" cy="1567815"/>
            <a:chOff x="11688445" y="2538730"/>
            <a:chExt cx="834390" cy="156781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4680000">
              <a:off x="11688445" y="2538730"/>
              <a:ext cx="834390" cy="156781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876290" y="2538730"/>
            <a:ext cx="834390" cy="1567815"/>
            <a:chOff x="5876290" y="2538730"/>
            <a:chExt cx="834390" cy="156781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4680000">
              <a:off x="5876290" y="2538730"/>
              <a:ext cx="834390" cy="1567815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52730" y="1097280"/>
            <a:ext cx="14867255" cy="1723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">
    <p:bg>
      <p:bgPr>
        <a:solidFill>
          <a:srgbClr val="FFEF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54705" y="5031740"/>
            <a:ext cx="3136265" cy="94615"/>
            <a:chOff x="3354705" y="5031740"/>
            <a:chExt cx="3136265" cy="94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60000">
              <a:off x="3354705" y="5031740"/>
              <a:ext cx="3136265" cy="94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68745" y="5005070"/>
            <a:ext cx="3136265" cy="94615"/>
            <a:chOff x="6468745" y="5005070"/>
            <a:chExt cx="3136265" cy="946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0000">
              <a:off x="6468745" y="5005070"/>
              <a:ext cx="3136265" cy="946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83850" y="5001895"/>
            <a:ext cx="3136265" cy="94615"/>
            <a:chOff x="10483850" y="5001895"/>
            <a:chExt cx="3136265" cy="946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0000">
              <a:off x="10483850" y="5001895"/>
              <a:ext cx="3136265" cy="946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26235" y="4982845"/>
            <a:ext cx="3136265" cy="94615"/>
            <a:chOff x="14326235" y="4982845"/>
            <a:chExt cx="3136265" cy="946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0000">
              <a:off x="14326235" y="4982845"/>
              <a:ext cx="3136265" cy="946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48230" y="1829435"/>
            <a:ext cx="6171565" cy="6171565"/>
            <a:chOff x="15048230" y="1829435"/>
            <a:chExt cx="6171565" cy="61715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280000">
              <a:off x="15048230" y="1829435"/>
              <a:ext cx="6171565" cy="61715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92075" y="7311390"/>
            <a:ext cx="5125720" cy="2827655"/>
            <a:chOff x="-92075" y="7311390"/>
            <a:chExt cx="5125720" cy="28276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780000">
              <a:off x="-92075" y="7311390"/>
              <a:ext cx="5125720" cy="28276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915035" y="5581650"/>
            <a:ext cx="3641725" cy="94615"/>
            <a:chOff x="-915035" y="5581650"/>
            <a:chExt cx="3641725" cy="946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840000">
              <a:off x="-915035" y="5581650"/>
              <a:ext cx="3641725" cy="946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24635" y="4615180"/>
            <a:ext cx="2795270" cy="1976755"/>
            <a:chOff x="1524635" y="4615180"/>
            <a:chExt cx="2795270" cy="19767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6980" y="6168390"/>
              <a:ext cx="3262630" cy="61023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2025" y="5622290"/>
              <a:ext cx="3632200" cy="79756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2481580" y="4615180"/>
              <a:ext cx="881380" cy="864870"/>
              <a:chOff x="2481580" y="4615180"/>
              <a:chExt cx="881380" cy="864870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2489835" y="4615180"/>
                <a:ext cx="864870" cy="864870"/>
                <a:chOff x="2489835" y="4615180"/>
                <a:chExt cx="864870" cy="864870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2489835" y="4615180"/>
                  <a:ext cx="864870" cy="864870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3120" y="4570730"/>
                <a:ext cx="1654175" cy="1077595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20565" y="6184900"/>
            <a:ext cx="3162300" cy="61023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68775" y="5638165"/>
            <a:ext cx="3632200" cy="79756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692140" y="4624070"/>
            <a:ext cx="873125" cy="856615"/>
            <a:chOff x="5692140" y="4624070"/>
            <a:chExt cx="873125" cy="85661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5700395" y="4624070"/>
              <a:ext cx="856615" cy="856615"/>
              <a:chOff x="5700395" y="4624070"/>
              <a:chExt cx="856615" cy="8566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700395" y="4624070"/>
                <a:ext cx="856615" cy="856615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69560" y="4572635"/>
              <a:ext cx="1598930" cy="108204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251055" y="6113145"/>
            <a:ext cx="3107055" cy="61023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413490" y="5567045"/>
            <a:ext cx="4125595" cy="77851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431520" y="4560570"/>
            <a:ext cx="871220" cy="855345"/>
            <a:chOff x="13431520" y="4560570"/>
            <a:chExt cx="871220" cy="85534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3439775" y="4560570"/>
              <a:ext cx="855345" cy="855345"/>
              <a:chOff x="13439775" y="4560570"/>
              <a:chExt cx="855345" cy="85534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439775" y="4560570"/>
                <a:ext cx="855345" cy="855345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157835" y="4505960"/>
              <a:ext cx="1412875" cy="108966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526655" y="2850515"/>
            <a:ext cx="4863465" cy="4251325"/>
            <a:chOff x="7526655" y="2850515"/>
            <a:chExt cx="4863465" cy="425132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526655" y="4189730"/>
              <a:ext cx="4863465" cy="2911475"/>
              <a:chOff x="7526655" y="4189730"/>
              <a:chExt cx="4863465" cy="2911475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409815" y="6483350"/>
                <a:ext cx="4916805" cy="873125"/>
              </a:xfrm>
              <a:prstGeom prst="rect">
                <a:avLst/>
              </a:prstGeom>
            </p:spPr>
          </p:pic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369685" y="5675630"/>
                <a:ext cx="6455410" cy="1266190"/>
              </a:xfrm>
              <a:prstGeom prst="rect">
                <a:avLst/>
              </a:prstGeom>
            </p:spPr>
          </p:pic>
          <p:grpSp>
            <p:nvGrpSpPr>
              <p:cNvPr id="1017" name="그룹 1017"/>
              <p:cNvGrpSpPr/>
              <p:nvPr/>
            </p:nvGrpSpPr>
            <p:grpSpPr>
              <a:xfrm>
                <a:off x="9187180" y="4189730"/>
                <a:ext cx="1541145" cy="1512570"/>
                <a:chOff x="9187180" y="4189730"/>
                <a:chExt cx="1541145" cy="1512570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9201785" y="4189730"/>
                  <a:ext cx="1512570" cy="1512570"/>
                  <a:chOff x="9201785" y="4189730"/>
                  <a:chExt cx="1512570" cy="1512570"/>
                </a:xfrm>
              </p:grpSpPr>
              <p:pic>
                <p:nvPicPr>
                  <p:cNvPr id="55" name="Object 54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9201785" y="4189730"/>
                    <a:ext cx="1512570" cy="151257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8630920" y="4101465"/>
                  <a:ext cx="2794635" cy="1919605"/>
                </a:xfrm>
                <a:prstGeom prst="rect">
                  <a:avLst/>
                </a:prstGeom>
              </p:spPr>
            </p:pic>
          </p:grpSp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466580" y="2850515"/>
              <a:ext cx="982345" cy="119634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" descr="C:/Users/User/AppData/Roaming/PolarisOffice/ETemp/1792_21833080/image11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55930" y="328930"/>
            <a:ext cx="1542415" cy="589280"/>
          </a:xfrm>
          <a:prstGeom prst="rect"/>
          <a:noFill/>
        </p:spPr>
      </p:pic>
      <p:pic>
        <p:nvPicPr>
          <p:cNvPr id="1034" name="그림 2" descr="C:/Users/User/AppData/Roaming/PolarisOffice/ETemp/1792_21833080/fImage135556688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10" y="3136900"/>
            <a:ext cx="6468745" cy="4503420"/>
          </a:xfrm>
          <a:prstGeom prst="rect"/>
          <a:noFill/>
        </p:spPr>
      </p:pic>
      <p:sp>
        <p:nvSpPr>
          <p:cNvPr id="1035" name="텍스트 상자 3"/>
          <p:cNvSpPr txBox="1">
            <a:spLocks/>
          </p:cNvSpPr>
          <p:nvPr/>
        </p:nvSpPr>
        <p:spPr>
          <a:xfrm rot="0">
            <a:off x="3199765" y="486410"/>
            <a:ext cx="600964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내가 </a:t>
            </a:r>
            <a:r>
              <a:rPr lang="ko-KR" sz="1800">
                <a:latin typeface="맑은 고딕" charset="0"/>
                <a:ea typeface="맑은 고딕" charset="0"/>
              </a:rPr>
              <a:t>구현한 기능 소개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(게시판 </a:t>
            </a:r>
            <a:r>
              <a:rPr lang="ko-KR" sz="1800">
                <a:latin typeface="맑은 고딕" charset="0"/>
                <a:ea typeface="맑은 고딕" charset="0"/>
              </a:rPr>
              <a:t>추가 조회 </a:t>
            </a:r>
            <a:r>
              <a:rPr lang="ko-KR" sz="1800">
                <a:latin typeface="맑은 고딕" charset="0"/>
                <a:ea typeface="맑은 고딕" charset="0"/>
              </a:rPr>
              <a:t>기능)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36" name="도형 4"/>
          <p:cNvCxnSpPr>
            <a:stCxn id="1034" idx="3"/>
            <a:endCxn id="1038" idx="1"/>
          </p:cNvCxnSpPr>
          <p:nvPr/>
        </p:nvCxnSpPr>
        <p:spPr>
          <a:xfrm rot="0" flipV="1">
            <a:off x="6471920" y="1891665"/>
            <a:ext cx="5042535" cy="349694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텍스트 상자 5"/>
          <p:cNvSpPr txBox="1">
            <a:spLocks/>
          </p:cNvSpPr>
          <p:nvPr/>
        </p:nvSpPr>
        <p:spPr>
          <a:xfrm rot="0">
            <a:off x="6035675" y="1892300"/>
            <a:ext cx="592455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게시판의 </a:t>
            </a:r>
            <a:r>
              <a:rPr sz="1800">
                <a:latin typeface="맑은 고딕" charset="0"/>
                <a:ea typeface="맑은 고딕" charset="0"/>
              </a:rPr>
              <a:t>목</a:t>
            </a:r>
            <a:r>
              <a:rPr lang="ko-KR" sz="1800">
                <a:latin typeface="맑은 고딕" charset="0"/>
                <a:ea typeface="맑은 고딕" charset="0"/>
              </a:rPr>
              <a:t>록을 </a:t>
            </a:r>
            <a:r>
              <a:rPr lang="ko-KR" sz="1800">
                <a:latin typeface="맑은 고딕" charset="0"/>
                <a:ea typeface="맑은 고딕" charset="0"/>
              </a:rPr>
              <a:t>불러와서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 검색 기능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구현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각 </a:t>
            </a:r>
            <a:r>
              <a:rPr sz="1800">
                <a:latin typeface="맑은 고딕" charset="0"/>
                <a:ea typeface="맑은 고딕" charset="0"/>
              </a:rPr>
              <a:t>카</a:t>
            </a:r>
            <a:r>
              <a:rPr lang="ko-KR" sz="1800">
                <a:latin typeface="맑은 고딕" charset="0"/>
                <a:ea typeface="맑은 고딕" charset="0"/>
              </a:rPr>
              <a:t>테고리에 </a:t>
            </a:r>
            <a:r>
              <a:rPr lang="ko-KR" sz="1800">
                <a:latin typeface="맑은 고딕" charset="0"/>
                <a:ea typeface="맑은 고딕" charset="0"/>
              </a:rPr>
              <a:t>맞는 검색 기능을 제공하여 </a:t>
            </a:r>
            <a:r>
              <a:rPr lang="ko-KR" sz="1800">
                <a:latin typeface="맑은 고딕" charset="0"/>
                <a:ea typeface="맑은 고딕" charset="0"/>
              </a:rPr>
              <a:t/>
            </a:r>
            <a:br>
              <a:rPr lang="ko-KR" sz="1800">
                <a:latin typeface="맑은 고딕" charset="0"/>
                <a:ea typeface="맑은 고딕" charset="0"/>
              </a:rPr>
            </a:br>
            <a:r>
              <a:rPr lang="ko-KR" sz="1800">
                <a:latin typeface="맑은 고딕" charset="0"/>
                <a:ea typeface="맑은 고딕" charset="0"/>
              </a:rPr>
              <a:t>사용자의 편의성을 고려하였습니다.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8" name="그림 6" descr="C:/Users/User/AppData/Roaming/PolarisOffice/ETemp/1792_21833080/fImage34088692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513820" y="1169035"/>
            <a:ext cx="5895340" cy="1446530"/>
          </a:xfrm>
          <a:prstGeom prst="rect"/>
          <a:noFill/>
        </p:spPr>
      </p:pic>
      <p:sp>
        <p:nvSpPr>
          <p:cNvPr id="1039" name="텍스트 상자 7"/>
          <p:cNvSpPr txBox="1">
            <a:spLocks/>
          </p:cNvSpPr>
          <p:nvPr/>
        </p:nvSpPr>
        <p:spPr>
          <a:xfrm rot="0">
            <a:off x="6772910" y="5496560"/>
            <a:ext cx="4572635" cy="110807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글 작성 기능을 구현 하고 해당 게</a:t>
            </a:r>
            <a:r>
              <a:rPr lang="ko-KR" sz="1800">
                <a:latin typeface="맑은 고딕" charset="0"/>
                <a:ea typeface="맑은 고딕" charset="0"/>
              </a:rPr>
              <a:t>시판을 </a:t>
            </a:r>
            <a:r>
              <a:rPr lang="ko-KR" sz="1800">
                <a:latin typeface="맑은 고딕" charset="0"/>
                <a:ea typeface="맑은 고딕" charset="0"/>
              </a:rPr>
              <a:t>누르면 해당 상세 페이지</a:t>
            </a:r>
            <a:r>
              <a:rPr lang="ko-KR" sz="1800">
                <a:latin typeface="맑은 고딕" charset="0"/>
                <a:ea typeface="맑은 고딕" charset="0"/>
              </a:rPr>
              <a:t>로 </a:t>
            </a:r>
            <a:r>
              <a:rPr lang="ko-KR" sz="1800">
                <a:latin typeface="맑은 고딕" charset="0"/>
                <a:ea typeface="맑은 고딕" charset="0"/>
              </a:rPr>
              <a:t>이동하게 </a:t>
            </a:r>
            <a:r>
              <a:rPr lang="ko-KR" sz="1800">
                <a:latin typeface="맑은 고딕" charset="0"/>
                <a:ea typeface="맑은 고딕" charset="0"/>
              </a:rPr>
              <a:t>j</a:t>
            </a:r>
            <a:r>
              <a:rPr lang="ko-KR" sz="1800">
                <a:latin typeface="맑은 고딕" charset="0"/>
                <a:ea typeface="맑은 고딕" charset="0"/>
              </a:rPr>
              <a:t>sp</a:t>
            </a:r>
            <a:r>
              <a:rPr lang="ko-KR" sz="1800">
                <a:latin typeface="맑은 고딕" charset="0"/>
                <a:ea typeface="맑은 고딕" charset="0"/>
              </a:rPr>
              <a:t>를 </a:t>
            </a:r>
            <a:r>
              <a:rPr lang="ko-KR" sz="1800">
                <a:latin typeface="맑은 고딕" charset="0"/>
                <a:ea typeface="맑은 고딕" charset="0"/>
              </a:rPr>
              <a:t>이용하여 </a:t>
            </a:r>
            <a:r>
              <a:rPr lang="ko-KR" sz="1800">
                <a:latin typeface="맑은 고딕" charset="0"/>
                <a:ea typeface="맑은 고딕" charset="0"/>
              </a:rPr>
              <a:t>해당 </a:t>
            </a:r>
            <a:r>
              <a:rPr lang="ko-KR" sz="1800">
                <a:latin typeface="맑은 고딕" charset="0"/>
                <a:ea typeface="맑은 고딕" charset="0"/>
              </a:rPr>
              <a:t>정보를 조회할 수 있는 기능을 </a:t>
            </a:r>
            <a:r>
              <a:rPr lang="ko-KR" sz="1800">
                <a:latin typeface="맑은 고딕" charset="0"/>
                <a:ea typeface="맑은 고딕" charset="0"/>
              </a:rPr>
              <a:t>구현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40" name="그림 8" descr="C:/Users/User/AppData/Roaming/PolarisOffice/ETemp/1792_21833080/fImage58885694633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563350" y="2951480"/>
            <a:ext cx="4957445" cy="3471545"/>
          </a:xfrm>
          <a:prstGeom prst="rect"/>
          <a:noFill/>
        </p:spPr>
      </p:pic>
      <p:pic>
        <p:nvPicPr>
          <p:cNvPr id="1041" name="그림 9" descr="C:/Users/User/AppData/Roaming/PolarisOffice/ETemp/1792_21833080/fImage659626956500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619865" y="6561455"/>
            <a:ext cx="5021580" cy="3689350"/>
          </a:xfrm>
          <a:prstGeom prst="rect"/>
          <a:noFill/>
        </p:spPr>
      </p:pic>
      <p:cxnSp>
        <p:nvCxnSpPr>
          <p:cNvPr id="1042" name="도형 10"/>
          <p:cNvCxnSpPr>
            <a:stCxn id="1034" idx="3"/>
            <a:endCxn id="1040" idx="1"/>
          </p:cNvCxnSpPr>
          <p:nvPr/>
        </p:nvCxnSpPr>
        <p:spPr>
          <a:xfrm rot="0" flipV="1">
            <a:off x="6471920" y="4686935"/>
            <a:ext cx="5092065" cy="70167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도형 28"/>
          <p:cNvSpPr>
            <a:spLocks/>
          </p:cNvSpPr>
          <p:nvPr/>
        </p:nvSpPr>
        <p:spPr>
          <a:xfrm rot="0">
            <a:off x="3754120" y="6762115"/>
            <a:ext cx="299720" cy="308610"/>
          </a:xfrm>
          <a:prstGeom prst="flowChartConnecto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4" name="도형 29"/>
          <p:cNvSpPr>
            <a:spLocks/>
          </p:cNvSpPr>
          <p:nvPr/>
        </p:nvSpPr>
        <p:spPr>
          <a:xfrm rot="0">
            <a:off x="4554220" y="6987540"/>
            <a:ext cx="243840" cy="302260"/>
          </a:xfrm>
          <a:prstGeom prst="flowChartConnecto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5" name="도형 30"/>
          <p:cNvSpPr>
            <a:spLocks/>
          </p:cNvSpPr>
          <p:nvPr/>
        </p:nvSpPr>
        <p:spPr>
          <a:xfrm rot="0">
            <a:off x="5597525" y="1947545"/>
            <a:ext cx="356235" cy="356870"/>
          </a:xfrm>
          <a:prstGeom prst="flowChartConnecto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6" name="도형 31"/>
          <p:cNvSpPr>
            <a:spLocks/>
          </p:cNvSpPr>
          <p:nvPr/>
        </p:nvSpPr>
        <p:spPr>
          <a:xfrm rot="0">
            <a:off x="6527165" y="5489575"/>
            <a:ext cx="243840" cy="302260"/>
          </a:xfrm>
          <a:prstGeom prst="flowChartConnecto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7" name="도형 32"/>
          <p:cNvSpPr>
            <a:spLocks/>
          </p:cNvSpPr>
          <p:nvPr/>
        </p:nvSpPr>
        <p:spPr>
          <a:xfrm rot="0">
            <a:off x="2305050" y="5636260"/>
            <a:ext cx="299720" cy="308610"/>
          </a:xfrm>
          <a:prstGeom prst="flowChartConnecto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8" name="도형 33"/>
          <p:cNvSpPr>
            <a:spLocks/>
          </p:cNvSpPr>
          <p:nvPr/>
        </p:nvSpPr>
        <p:spPr>
          <a:xfrm rot="0">
            <a:off x="11130915" y="8095615"/>
            <a:ext cx="299720" cy="308610"/>
          </a:xfrm>
          <a:prstGeom prst="flowChartConnecto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>
            <a:grpSpLocks/>
          </p:cNvGrpSpPr>
          <p:nvPr/>
        </p:nvGrpSpPr>
        <p:grpSpPr>
          <a:xfrm rot="0">
            <a:off x="-106680" y="180975"/>
            <a:ext cx="18392775" cy="10826115"/>
            <a:chOff x="-106680" y="180975"/>
            <a:chExt cx="18392775" cy="10826115"/>
          </a:xfrm>
        </p:grpSpPr>
      </p:grpSp>
      <p:pic>
        <p:nvPicPr>
          <p:cNvPr id="18" name="Picture " descr="C:/Users/User/AppData/Roaming/PolarisOffice/ETemp/1792_21833080/image11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55930" y="328930"/>
            <a:ext cx="1542415" cy="589280"/>
          </a:xfrm>
          <a:prstGeom prst="rect"/>
          <a:noFill/>
        </p:spPr>
      </p:pic>
      <p:sp>
        <p:nvSpPr>
          <p:cNvPr id="1033" name="Rect 0"/>
          <p:cNvSpPr txBox="1">
            <a:spLocks/>
          </p:cNvSpPr>
          <p:nvPr/>
        </p:nvSpPr>
        <p:spPr>
          <a:xfrm rot="0">
            <a:off x="6362700" y="1276985"/>
            <a:ext cx="329692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35" name="Rect 0"/>
          <p:cNvSpPr txBox="1">
            <a:spLocks/>
          </p:cNvSpPr>
          <p:nvPr/>
        </p:nvSpPr>
        <p:spPr>
          <a:xfrm rot="0">
            <a:off x="3199765" y="486410"/>
            <a:ext cx="739648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내가 </a:t>
            </a:r>
            <a:r>
              <a:rPr lang="ko-KR" sz="1800">
                <a:latin typeface="맑은 고딕" charset="0"/>
                <a:ea typeface="맑은 고딕" charset="0"/>
              </a:rPr>
              <a:t>구현한 기능 소개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(</a:t>
            </a:r>
            <a:r>
              <a:rPr lang="ko-KR" sz="1800">
                <a:latin typeface="맑은 고딕" charset="0"/>
                <a:ea typeface="맑은 고딕" charset="0"/>
              </a:rPr>
              <a:t>게시판 </a:t>
            </a:r>
            <a:r>
              <a:rPr lang="ko-KR" sz="1800">
                <a:latin typeface="맑은 고딕" charset="0"/>
                <a:ea typeface="맑은 고딕" charset="0"/>
              </a:rPr>
              <a:t>수정 삭</a:t>
            </a:r>
            <a:r>
              <a:rPr lang="ko-KR" sz="1800">
                <a:latin typeface="맑은 고딕" charset="0"/>
                <a:ea typeface="맑은 고딕" charset="0"/>
              </a:rPr>
              <a:t>제 </a:t>
            </a:r>
            <a:r>
              <a:rPr lang="ko-KR" sz="1800">
                <a:latin typeface="맑은 고딕" charset="0"/>
                <a:ea typeface="맑은 고딕" charset="0"/>
              </a:rPr>
              <a:t>및 댓글 삭제 추가 기능)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36" name="Rect 0"/>
          <p:cNvCxnSpPr>
            <a:stCxn id="1043" idx="3"/>
            <a:endCxn id="1044" idx="1"/>
          </p:cNvCxnSpPr>
          <p:nvPr/>
        </p:nvCxnSpPr>
        <p:spPr>
          <a:xfrm rot="0" flipV="1">
            <a:off x="4892675" y="1435100"/>
            <a:ext cx="6900545" cy="3610610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Rect 0"/>
          <p:cNvSpPr txBox="1">
            <a:spLocks/>
          </p:cNvSpPr>
          <p:nvPr/>
        </p:nvSpPr>
        <p:spPr>
          <a:xfrm rot="0">
            <a:off x="5571490" y="1739265"/>
            <a:ext cx="592455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해당 </a:t>
            </a:r>
            <a:r>
              <a:rPr lang="ko-KR" sz="1800">
                <a:latin typeface="맑은 고딕" charset="0"/>
                <a:ea typeface="맑은 고딕" charset="0"/>
              </a:rPr>
              <a:t>게시물의 작성자면 수정</a:t>
            </a:r>
            <a:r>
              <a:rPr lang="ko-KR" sz="1800">
                <a:latin typeface="맑은 고딕" charset="0"/>
                <a:ea typeface="맑은 고딕" charset="0"/>
              </a:rPr>
              <a:t>,</a:t>
            </a:r>
            <a:r>
              <a:rPr lang="ko-KR" sz="1800">
                <a:latin typeface="맑은 고딕" charset="0"/>
                <a:ea typeface="맑은 고딕" charset="0"/>
              </a:rPr>
              <a:t>삭제 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버튼이 생</a:t>
            </a:r>
            <a:r>
              <a:rPr lang="ko-KR" sz="1800">
                <a:latin typeface="맑은 고딕" charset="0"/>
                <a:ea typeface="맑은 고딕" charset="0"/>
              </a:rPr>
              <a:t>기고 해당 </a:t>
            </a:r>
            <a:r>
              <a:rPr lang="ko-KR" sz="1800">
                <a:latin typeface="맑은 고딕" charset="0"/>
                <a:ea typeface="맑은 고딕" charset="0"/>
              </a:rPr>
              <a:t>기능 구현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39" name="Rect 0"/>
          <p:cNvSpPr txBox="1">
            <a:spLocks/>
          </p:cNvSpPr>
          <p:nvPr/>
        </p:nvSpPr>
        <p:spPr>
          <a:xfrm rot="0">
            <a:off x="5724525" y="5753100"/>
            <a:ext cx="4572635" cy="55435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댓글 </a:t>
            </a:r>
            <a:r>
              <a:rPr lang="ko-KR" sz="1800">
                <a:latin typeface="맑은 고딕" charset="0"/>
                <a:ea typeface="맑은 고딕" charset="0"/>
              </a:rPr>
              <a:t>기능도 구현하여 </a:t>
            </a:r>
            <a:r>
              <a:rPr lang="ko-KR" sz="1800">
                <a:latin typeface="맑은 고딕" charset="0"/>
                <a:ea typeface="맑은 고딕" charset="0"/>
              </a:rPr>
              <a:t>마찬가지로 </a:t>
            </a:r>
            <a:r>
              <a:rPr lang="ko-KR" sz="1800">
                <a:latin typeface="맑은 고딕" charset="0"/>
                <a:ea typeface="맑은 고딕" charset="0"/>
              </a:rPr>
              <a:t>작성자</a:t>
            </a:r>
            <a:r>
              <a:rPr lang="ko-KR" sz="1800">
                <a:latin typeface="맑은 고딕" charset="0"/>
                <a:ea typeface="맑은 고딕" charset="0"/>
              </a:rPr>
              <a:t>면 </a:t>
            </a:r>
            <a:r>
              <a:rPr lang="ko-KR" sz="1800">
                <a:latin typeface="맑은 고딕" charset="0"/>
                <a:ea typeface="맑은 고딕" charset="0"/>
              </a:rPr>
              <a:t>삭제 버튼이 생기고 해당 기능을 구현함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42" name="Rect 0"/>
          <p:cNvCxnSpPr>
            <a:stCxn id="1043" idx="3"/>
            <a:endCxn id="1045" idx="1"/>
          </p:cNvCxnSpPr>
          <p:nvPr/>
        </p:nvCxnSpPr>
        <p:spPr>
          <a:xfrm rot="0">
            <a:off x="4892675" y="5045075"/>
            <a:ext cx="6892925" cy="767080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그림 11" descr="C:/Users/User/AppData/Roaming/PolarisOffice/ETemp/1792_21833080/fImage65962711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1640" y="3201035"/>
            <a:ext cx="4471670" cy="3689350"/>
          </a:xfrm>
          <a:prstGeom prst="rect"/>
          <a:noFill/>
        </p:spPr>
      </p:pic>
      <p:pic>
        <p:nvPicPr>
          <p:cNvPr id="1044" name="그림 12" descr="C:/Users/User/AppData/Roaming/PolarisOffice/ETemp/1792_21833080/fImage5642171257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92585" y="73025"/>
            <a:ext cx="4533265" cy="2725420"/>
          </a:xfrm>
          <a:prstGeom prst="rect"/>
          <a:noFill/>
        </p:spPr>
      </p:pic>
      <p:pic>
        <p:nvPicPr>
          <p:cNvPr id="1045" name="그림 13" descr="C:/Users/User/AppData/Roaming/PolarisOffice/ETemp/1792_21833080/fImage60979713147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84965" y="3740785"/>
            <a:ext cx="4638675" cy="4142740"/>
          </a:xfrm>
          <a:prstGeom prst="rect"/>
          <a:noFill/>
        </p:spPr>
      </p:pic>
      <p:sp>
        <p:nvSpPr>
          <p:cNvPr id="1046" name="텍스트 상자 15"/>
          <p:cNvSpPr txBox="1">
            <a:spLocks/>
          </p:cNvSpPr>
          <p:nvPr/>
        </p:nvSpPr>
        <p:spPr>
          <a:xfrm rot="0">
            <a:off x="5241925" y="8598535"/>
            <a:ext cx="5924550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게시물이 </a:t>
            </a:r>
            <a:r>
              <a:rPr lang="ko-KR"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삭제 </a:t>
            </a:r>
            <a:r>
              <a:rPr lang="ko-KR"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될 </a:t>
            </a:r>
            <a:r>
              <a:rPr lang="ko-KR"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때 댓글도 같이 삭제 되야 되기 때문에 삭제 버튼에 </a:t>
            </a:r>
            <a:r>
              <a:rPr lang="ko-KR"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해당 </a:t>
            </a:r>
            <a:r>
              <a:rPr lang="ko-KR"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댓글도 </a:t>
            </a:r>
            <a:r>
              <a:rPr lang="ko-KR"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데이터 </a:t>
            </a:r>
            <a:r>
              <a:rPr lang="ko-KR"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베이스에서 조인을 걸어 </a:t>
            </a:r>
            <a:r>
              <a:rPr lang="ko-KR"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해당 게시물에 </a:t>
            </a:r>
            <a:r>
              <a:rPr lang="ko-KR"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관련된 댓글이 삭제되게 하였습니다 (불필요한 데이터 삭제)</a:t>
            </a:r>
            <a:endParaRPr lang="ko-KR" altLang="en-US" sz="180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7" name="도형 34"/>
          <p:cNvSpPr>
            <a:spLocks/>
          </p:cNvSpPr>
          <p:nvPr/>
        </p:nvSpPr>
        <p:spPr>
          <a:xfrm rot="0">
            <a:off x="2694305" y="5492115"/>
            <a:ext cx="299720" cy="308610"/>
          </a:xfrm>
          <a:prstGeom prst="flowChartConnecto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8" name="도형 35"/>
          <p:cNvSpPr>
            <a:spLocks/>
          </p:cNvSpPr>
          <p:nvPr/>
        </p:nvSpPr>
        <p:spPr>
          <a:xfrm rot="0">
            <a:off x="5322570" y="1785620"/>
            <a:ext cx="299720" cy="308610"/>
          </a:xfrm>
          <a:prstGeom prst="flowChartConnecto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49" name="도형 36"/>
          <p:cNvSpPr>
            <a:spLocks/>
          </p:cNvSpPr>
          <p:nvPr/>
        </p:nvSpPr>
        <p:spPr>
          <a:xfrm rot="0">
            <a:off x="3902075" y="6455410"/>
            <a:ext cx="299720" cy="308610"/>
          </a:xfrm>
          <a:prstGeom prst="flowChartConnecto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50" name="도형 37"/>
          <p:cNvSpPr>
            <a:spLocks/>
          </p:cNvSpPr>
          <p:nvPr/>
        </p:nvSpPr>
        <p:spPr>
          <a:xfrm rot="0">
            <a:off x="5269865" y="5767705"/>
            <a:ext cx="299720" cy="308610"/>
          </a:xfrm>
          <a:prstGeom prst="flowChartConnecto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>
            <a:grpSpLocks/>
          </p:cNvGrpSpPr>
          <p:nvPr/>
        </p:nvGrpSpPr>
        <p:grpSpPr>
          <a:xfrm rot="0">
            <a:off x="-106680" y="180975"/>
            <a:ext cx="18392775" cy="10826115"/>
            <a:chOff x="-106680" y="180975"/>
            <a:chExt cx="18392775" cy="10826115"/>
          </a:xfrm>
        </p:grpSpPr>
      </p:grpSp>
      <p:pic>
        <p:nvPicPr>
          <p:cNvPr id="18" name="Picture " descr="C:/Users/User/AppData/Roaming/PolarisOffice/ETemp/1792_21833080/image11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55930" y="328930"/>
            <a:ext cx="1542415" cy="589280"/>
          </a:xfrm>
          <a:prstGeom prst="rect"/>
          <a:noFill/>
        </p:spPr>
      </p:pic>
      <p:sp>
        <p:nvSpPr>
          <p:cNvPr id="1033" name="Rect 0"/>
          <p:cNvSpPr txBox="1">
            <a:spLocks/>
          </p:cNvSpPr>
          <p:nvPr/>
        </p:nvSpPr>
        <p:spPr>
          <a:xfrm rot="0">
            <a:off x="6362700" y="1276985"/>
            <a:ext cx="329692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35" name="Rect 0"/>
          <p:cNvSpPr txBox="1">
            <a:spLocks/>
          </p:cNvSpPr>
          <p:nvPr/>
        </p:nvSpPr>
        <p:spPr>
          <a:xfrm rot="0">
            <a:off x="3199765" y="486410"/>
            <a:ext cx="600964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내가 </a:t>
            </a:r>
            <a:r>
              <a:rPr lang="ko-KR" sz="1800">
                <a:latin typeface="맑은 고딕" charset="0"/>
                <a:ea typeface="맑은 고딕" charset="0"/>
              </a:rPr>
              <a:t>구현한 기능 소개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(회원가입)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36" name="Rect 0"/>
          <p:cNvCxnSpPr>
            <a:endCxn id="1044" idx="1"/>
          </p:cNvCxnSpPr>
          <p:nvPr/>
        </p:nvCxnSpPr>
        <p:spPr>
          <a:xfrm rot="0" flipV="1">
            <a:off x="4290695" y="2249805"/>
            <a:ext cx="6866890" cy="3168650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Rect 0"/>
          <p:cNvSpPr txBox="1">
            <a:spLocks/>
          </p:cNvSpPr>
          <p:nvPr/>
        </p:nvSpPr>
        <p:spPr>
          <a:xfrm rot="0">
            <a:off x="3965575" y="1861185"/>
            <a:ext cx="592455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회원가입시 </a:t>
            </a:r>
            <a:r>
              <a:rPr lang="ko-KR" sz="1800">
                <a:latin typeface="맑은 고딕" charset="0"/>
                <a:ea typeface="맑은 고딕" charset="0"/>
              </a:rPr>
              <a:t>간단한 </a:t>
            </a:r>
            <a:r>
              <a:rPr lang="ko-KR" sz="1800">
                <a:latin typeface="맑은 고딕" charset="0"/>
                <a:ea typeface="맑은 고딕" charset="0"/>
              </a:rPr>
              <a:t>정규식을 </a:t>
            </a:r>
            <a:r>
              <a:rPr lang="ko-KR" sz="1800">
                <a:latin typeface="맑은 고딕" charset="0"/>
                <a:ea typeface="맑은 고딕" charset="0"/>
              </a:rPr>
              <a:t>통해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회원가입 양식을 </a:t>
            </a:r>
            <a:r>
              <a:rPr lang="ko-KR" sz="1800">
                <a:latin typeface="맑은 고딕" charset="0"/>
                <a:ea typeface="맑은 고딕" charset="0"/>
              </a:rPr>
              <a:t>맞추게 </a:t>
            </a:r>
            <a:r>
              <a:rPr lang="ko-KR" sz="1800">
                <a:latin typeface="맑은 고딕" charset="0"/>
                <a:ea typeface="맑은 고딕" charset="0"/>
              </a:rPr>
              <a:t>구현 </a:t>
            </a:r>
            <a:r>
              <a:rPr lang="ko-KR" sz="1800">
                <a:latin typeface="맑은 고딕" charset="0"/>
                <a:ea typeface="맑은 고딕" charset="0"/>
              </a:rPr>
              <a:t>했습니다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39" name="Rect 0"/>
          <p:cNvSpPr txBox="1">
            <a:spLocks/>
          </p:cNvSpPr>
          <p:nvPr/>
        </p:nvSpPr>
        <p:spPr>
          <a:xfrm rot="0">
            <a:off x="5568315" y="5812790"/>
            <a:ext cx="4572635" cy="83121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데이터 베이스에서 </a:t>
            </a:r>
            <a:r>
              <a:rPr lang="ko-KR" sz="1800">
                <a:latin typeface="맑은 고딕" charset="0"/>
                <a:ea typeface="맑은 고딕" charset="0"/>
              </a:rPr>
              <a:t>회원 id를 조회하여 있으면 중복이 없으면 회원가입이 성</a:t>
            </a:r>
            <a:r>
              <a:rPr lang="ko-KR" sz="1800">
                <a:latin typeface="맑은 고딕" charset="0"/>
                <a:ea typeface="맑은 고딕" charset="0"/>
              </a:rPr>
              <a:t>공되게 </a:t>
            </a:r>
            <a:r>
              <a:rPr lang="ko-KR" sz="1800">
                <a:latin typeface="맑은 고딕" charset="0"/>
                <a:ea typeface="맑은 고딕" charset="0"/>
              </a:rPr>
              <a:t>구현 하였습니다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42" name="Rect 0"/>
          <p:cNvCxnSpPr>
            <a:stCxn id="1043" idx="3"/>
          </p:cNvCxnSpPr>
          <p:nvPr/>
        </p:nvCxnSpPr>
        <p:spPr>
          <a:xfrm rot="0">
            <a:off x="4926330" y="5004435"/>
            <a:ext cx="6859270" cy="807720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" descr="C:/Users/User/AppData/Roaming/PolarisOffice/ETemp/1792_21833080/fImage56421725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156950" y="486410"/>
            <a:ext cx="5883275" cy="3528060"/>
          </a:xfrm>
          <a:prstGeom prst="rect"/>
          <a:noFill/>
        </p:spPr>
      </p:pic>
      <p:pic>
        <p:nvPicPr>
          <p:cNvPr id="1047" name="그림 16" descr="C:/Users/User/AppData/Roaming/PolarisOffice/ETemp/1792_21833080/fImage6801172969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6405" y="3521075"/>
            <a:ext cx="4517390" cy="2962910"/>
          </a:xfrm>
          <a:prstGeom prst="rect"/>
          <a:noFill/>
        </p:spPr>
      </p:pic>
      <p:pic>
        <p:nvPicPr>
          <p:cNvPr id="1048" name="그림 17" descr="C:/Users/User/AppData/Roaming/PolarisOffice/ETemp/1792_21833080/fImage31298730446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225530" y="649605"/>
            <a:ext cx="5693410" cy="3304540"/>
          </a:xfrm>
          <a:prstGeom prst="rect"/>
          <a:noFill/>
        </p:spPr>
      </p:pic>
      <p:pic>
        <p:nvPicPr>
          <p:cNvPr id="1049" name="그림 18" descr="C:/Users/User/AppData/Roaming/PolarisOffice/ETemp/1792_21833080/fImage209577315705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839575" y="4572000"/>
            <a:ext cx="3148965" cy="2482215"/>
          </a:xfrm>
          <a:prstGeom prst="rect"/>
          <a:noFill/>
        </p:spPr>
      </p:pic>
      <p:pic>
        <p:nvPicPr>
          <p:cNvPr id="1050" name="그림 38" descr="C:/Users/User/AppData/Roaming/PolarisOffice/ETemp/1792_21833080/fImage215378038145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85480" y="525145"/>
            <a:ext cx="2877185" cy="1996440"/>
          </a:xfrm>
          <a:prstGeom prst="rect"/>
          <a:noFill/>
        </p:spPr>
      </p:pic>
      <p:sp>
        <p:nvSpPr>
          <p:cNvPr id="1051" name="도형 39"/>
          <p:cNvSpPr>
            <a:spLocks/>
          </p:cNvSpPr>
          <p:nvPr/>
        </p:nvSpPr>
        <p:spPr>
          <a:xfrm rot="0">
            <a:off x="2241550" y="5873115"/>
            <a:ext cx="299720" cy="308610"/>
          </a:xfrm>
          <a:prstGeom prst="flowChartConnecto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52" name="도형 40"/>
          <p:cNvSpPr>
            <a:spLocks/>
          </p:cNvSpPr>
          <p:nvPr/>
        </p:nvSpPr>
        <p:spPr>
          <a:xfrm rot="0">
            <a:off x="3766185" y="1856740"/>
            <a:ext cx="299720" cy="308610"/>
          </a:xfrm>
          <a:prstGeom prst="flowChartConnecto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53" name="도형 41"/>
          <p:cNvSpPr>
            <a:spLocks/>
          </p:cNvSpPr>
          <p:nvPr/>
        </p:nvSpPr>
        <p:spPr>
          <a:xfrm rot="0">
            <a:off x="5202555" y="5809615"/>
            <a:ext cx="299720" cy="308610"/>
          </a:xfrm>
          <a:prstGeom prst="flowChartConnecto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>
            <a:grpSpLocks/>
          </p:cNvGrpSpPr>
          <p:nvPr/>
        </p:nvGrpSpPr>
        <p:grpSpPr>
          <a:xfrm rot="0">
            <a:off x="-106680" y="180975"/>
            <a:ext cx="18392775" cy="10826115"/>
            <a:chOff x="-106680" y="180975"/>
            <a:chExt cx="18392775" cy="10826115"/>
          </a:xfrm>
        </p:grpSpPr>
      </p:grpSp>
      <p:pic>
        <p:nvPicPr>
          <p:cNvPr id="18" name="Picture " descr="C:/Users/User/AppData/Roaming/PolarisOffice/ETemp/1792_21833080/image11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55930" y="328930"/>
            <a:ext cx="1542415" cy="589280"/>
          </a:xfrm>
          <a:prstGeom prst="rect"/>
          <a:noFill/>
        </p:spPr>
      </p:pic>
      <p:sp>
        <p:nvSpPr>
          <p:cNvPr id="1033" name="Rect 0"/>
          <p:cNvSpPr txBox="1">
            <a:spLocks/>
          </p:cNvSpPr>
          <p:nvPr/>
        </p:nvSpPr>
        <p:spPr>
          <a:xfrm rot="0">
            <a:off x="6362700" y="1276985"/>
            <a:ext cx="329692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35" name="Rect 0"/>
          <p:cNvSpPr txBox="1">
            <a:spLocks/>
          </p:cNvSpPr>
          <p:nvPr/>
        </p:nvSpPr>
        <p:spPr>
          <a:xfrm rot="0">
            <a:off x="3199765" y="486410"/>
            <a:ext cx="600964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내가 </a:t>
            </a:r>
            <a:r>
              <a:rPr lang="ko-KR" sz="1800">
                <a:latin typeface="맑은 고딕" charset="0"/>
                <a:ea typeface="맑은 고딕" charset="0"/>
              </a:rPr>
              <a:t>구현한 기능 소개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(</a:t>
            </a:r>
            <a:r>
              <a:rPr lang="ko-KR" sz="1800">
                <a:latin typeface="맑은 고딕" charset="0"/>
                <a:ea typeface="맑은 고딕" charset="0"/>
              </a:rPr>
              <a:t>로그인</a:t>
            </a:r>
            <a:r>
              <a:rPr lang="ko-KR" sz="1800">
                <a:latin typeface="맑은 고딕" charset="0"/>
                <a:ea typeface="맑은 고딕" charset="0"/>
              </a:rPr>
              <a:t>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36" name="Rect 0"/>
          <p:cNvCxnSpPr>
            <a:stCxn id="1050" idx="3"/>
            <a:endCxn id="1051" idx="1"/>
          </p:cNvCxnSpPr>
          <p:nvPr/>
        </p:nvCxnSpPr>
        <p:spPr>
          <a:xfrm rot="0" flipV="1">
            <a:off x="5681345" y="2685415"/>
            <a:ext cx="6907530" cy="221297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Rect 0"/>
          <p:cNvSpPr txBox="1">
            <a:spLocks/>
          </p:cNvSpPr>
          <p:nvPr/>
        </p:nvSpPr>
        <p:spPr>
          <a:xfrm rot="0">
            <a:off x="6179185" y="2408555"/>
            <a:ext cx="5924550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로그인에서는 데이터 </a:t>
            </a:r>
            <a:r>
              <a:rPr lang="ko-KR" sz="1800">
                <a:latin typeface="맑은 고딕" charset="0"/>
                <a:ea typeface="맑은 고딕" charset="0"/>
              </a:rPr>
              <a:t>베이스에서 where절을 </a:t>
            </a:r>
            <a:r>
              <a:rPr lang="ko-KR" sz="1800">
                <a:latin typeface="맑은 고딕" charset="0"/>
                <a:ea typeface="맑은 고딕" charset="0"/>
              </a:rPr>
              <a:t>사용하여 </a:t>
            </a:r>
            <a:r>
              <a:rPr lang="ko-KR" sz="1800">
                <a:latin typeface="맑은 고딕" charset="0"/>
                <a:ea typeface="맑은 고딕" charset="0"/>
              </a:rPr>
              <a:t>아이디와 비밀번호를 조회하여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있으면 </a:t>
            </a:r>
            <a:r>
              <a:rPr lang="ko-KR" sz="1800">
                <a:latin typeface="맑은 고딕" charset="0"/>
                <a:ea typeface="맑은 고딕" charset="0"/>
              </a:rPr>
              <a:t>성공이 일치하는 </a:t>
            </a:r>
            <a:r>
              <a:rPr lang="ko-KR" sz="1800">
                <a:latin typeface="맑은 고딕" charset="0"/>
                <a:ea typeface="맑은 고딕" charset="0"/>
              </a:rPr>
              <a:t>내용이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없으면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확인해 달라는 메세지가 뜨게 했습니다.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50" name="그림 19" descr="C:/Users/User/AppData/Roaming/PolarisOffice/ETemp/1792_21833080/fImage64246745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1220" y="3567430"/>
            <a:ext cx="4810760" cy="2661920"/>
          </a:xfrm>
          <a:prstGeom prst="rect"/>
          <a:noFill/>
        </p:spPr>
      </p:pic>
      <p:pic>
        <p:nvPicPr>
          <p:cNvPr id="1051" name="그림 20" descr="C:/Users/User/AppData/Roaming/PolarisOffice/ETemp/1792_21833080/fImage19849746682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588240" y="1547495"/>
            <a:ext cx="3110865" cy="2277110"/>
          </a:xfrm>
          <a:prstGeom prst="rect"/>
          <a:noFill/>
        </p:spPr>
      </p:pic>
      <p:pic>
        <p:nvPicPr>
          <p:cNvPr id="1052" name="그림 21" descr="C:/Users/User/AppData/Roaming/PolarisOffice/ETemp/1792_21833080/fImage68333747996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494260" y="4159250"/>
            <a:ext cx="3819525" cy="2422525"/>
          </a:xfrm>
          <a:prstGeom prst="rect"/>
          <a:noFill/>
        </p:spPr>
      </p:pic>
      <p:cxnSp>
        <p:nvCxnSpPr>
          <p:cNvPr id="1053" name="도형 22"/>
          <p:cNvCxnSpPr>
            <a:stCxn id="1050" idx="3"/>
            <a:endCxn id="1052" idx="1"/>
          </p:cNvCxnSpPr>
          <p:nvPr/>
        </p:nvCxnSpPr>
        <p:spPr>
          <a:xfrm rot="0">
            <a:off x="5681345" y="4897755"/>
            <a:ext cx="6813550" cy="47307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4" name="텍스트 상자 23"/>
          <p:cNvSpPr txBox="1">
            <a:spLocks/>
          </p:cNvSpPr>
          <p:nvPr/>
        </p:nvSpPr>
        <p:spPr>
          <a:xfrm rot="0">
            <a:off x="6250940" y="5253990"/>
            <a:ext cx="592455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/>
              <a:t>로그인</a:t>
            </a:r>
            <a:r>
              <a:rPr/>
              <a:t> </a:t>
            </a:r>
            <a:r>
              <a:rPr/>
              <a:t>성공 시 정보 수정 및 조회, 나의 작성 글 보기 , 로그아웃 , 회원 탈</a:t>
            </a:r>
            <a:r>
              <a:rPr lang="ko-KR"/>
              <a:t>퇴 </a:t>
            </a:r>
            <a:r>
              <a:rPr lang="ko-KR"/>
              <a:t>기능을 구현했습니다</a:t>
            </a:r>
            <a:r>
              <a:rPr lang="ko-KR"/>
              <a:t>.</a:t>
            </a:r>
            <a:r>
              <a:rPr/>
              <a:t> </a:t>
            </a:r>
            <a:endParaRPr lang="ko-KR" altLang="en-US"/>
          </a:p>
          <a:p>
            <a:pPr marL="0" indent="0" algn="l" hangingPunct="1"/>
            <a:endParaRPr lang="ko-KR" altLang="en-US"/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55" name="텍스트 상자 24"/>
          <p:cNvSpPr txBox="1">
            <a:spLocks/>
          </p:cNvSpPr>
          <p:nvPr/>
        </p:nvSpPr>
        <p:spPr>
          <a:xfrm rot="0">
            <a:off x="5897245" y="7965440"/>
            <a:ext cx="592455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>
                <a:solidFill>
                  <a:srgbClr val="FF0000"/>
                </a:solidFill>
              </a:rPr>
              <a:t>로그인은 </a:t>
            </a:r>
            <a:r>
              <a:rPr lang="ko-KR">
                <a:solidFill>
                  <a:srgbClr val="FF0000"/>
                </a:solidFill>
              </a:rPr>
              <a:t>세션으로 </a:t>
            </a:r>
            <a:r>
              <a:rPr lang="ko-KR">
                <a:solidFill>
                  <a:srgbClr val="FF0000"/>
                </a:solidFill>
              </a:rPr>
              <a:t>관리하여 보다 </a:t>
            </a:r>
            <a:r>
              <a:rPr lang="ko-KR">
                <a:solidFill>
                  <a:srgbClr val="FF0000"/>
                </a:solidFill>
              </a:rPr>
              <a:t>안전하게 관리할수 </a:t>
            </a:r>
            <a:r>
              <a:rPr lang="ko-KR">
                <a:solidFill>
                  <a:srgbClr val="FF0000"/>
                </a:solidFill>
              </a:rPr>
              <a:t>있게 구현했습니다.</a:t>
            </a:r>
            <a:endParaRPr lang="ko-KR" altLang="en-US">
              <a:solidFill>
                <a:srgbClr val="FF0000"/>
              </a:solidFill>
            </a:endParaRPr>
          </a:p>
          <a:p>
            <a:pPr marL="0" indent="0" algn="ctr" hangingPunct="1"/>
            <a:endParaRPr lang="ko-KR" altLang="en-US"/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57" name="그림 26" descr="C:/Users/User/AppData/Roaming/PolarisOffice/ETemp/1792_21833080/fImage6833375249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787505" y="7004685"/>
            <a:ext cx="4695190" cy="2969895"/>
          </a:xfrm>
          <a:prstGeom prst="rect"/>
          <a:noFill/>
        </p:spPr>
      </p:pic>
      <p:pic>
        <p:nvPicPr>
          <p:cNvPr id="1056" name="그림 25" descr="C:/Users/User/AppData/Roaming/PolarisOffice/ETemp/1792_21833080/fImage216267512995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830050" y="7055485"/>
            <a:ext cx="4629785" cy="2871470"/>
          </a:xfrm>
          <a:prstGeom prst="rect"/>
          <a:noFill/>
        </p:spPr>
      </p:pic>
      <p:sp>
        <p:nvSpPr>
          <p:cNvPr id="1058" name="도형 42"/>
          <p:cNvSpPr>
            <a:spLocks/>
          </p:cNvSpPr>
          <p:nvPr/>
        </p:nvSpPr>
        <p:spPr>
          <a:xfrm rot="0">
            <a:off x="3869055" y="5285740"/>
            <a:ext cx="299720" cy="308610"/>
          </a:xfrm>
          <a:prstGeom prst="flowChartConnecto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59" name="도형 43"/>
          <p:cNvSpPr>
            <a:spLocks/>
          </p:cNvSpPr>
          <p:nvPr/>
        </p:nvSpPr>
        <p:spPr>
          <a:xfrm rot="0">
            <a:off x="5901690" y="2468245"/>
            <a:ext cx="299720" cy="308610"/>
          </a:xfrm>
          <a:prstGeom prst="flowChartConnecto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0" name="도형 44"/>
          <p:cNvSpPr>
            <a:spLocks/>
          </p:cNvSpPr>
          <p:nvPr/>
        </p:nvSpPr>
        <p:spPr>
          <a:xfrm rot="0">
            <a:off x="2639060" y="5918200"/>
            <a:ext cx="299720" cy="308610"/>
          </a:xfrm>
          <a:prstGeom prst="flowChartConnecto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61" name="도형 45"/>
          <p:cNvSpPr>
            <a:spLocks/>
          </p:cNvSpPr>
          <p:nvPr/>
        </p:nvSpPr>
        <p:spPr>
          <a:xfrm rot="0">
            <a:off x="6020435" y="5283200"/>
            <a:ext cx="299720" cy="308610"/>
          </a:xfrm>
          <a:prstGeom prst="flowChartConnecto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>
            <a:grpSpLocks/>
          </p:cNvGrpSpPr>
          <p:nvPr/>
        </p:nvGrpSpPr>
        <p:grpSpPr>
          <a:xfrm rot="0">
            <a:off x="-106680" y="180975"/>
            <a:ext cx="18392775" cy="10826115"/>
            <a:chOff x="-106680" y="180975"/>
            <a:chExt cx="18392775" cy="10826115"/>
          </a:xfrm>
        </p:grpSpPr>
      </p:grpSp>
      <p:pic>
        <p:nvPicPr>
          <p:cNvPr id="18" name="Picture " descr="C:/Users/User/AppData/Roaming/PolarisOffice/ETemp/1792_21833080/image11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55930" y="328930"/>
            <a:ext cx="1542415" cy="589280"/>
          </a:xfrm>
          <a:prstGeom prst="rect"/>
          <a:noFill/>
        </p:spPr>
      </p:pic>
      <p:sp>
        <p:nvSpPr>
          <p:cNvPr id="1033" name="Rect 0"/>
          <p:cNvSpPr txBox="1">
            <a:spLocks/>
          </p:cNvSpPr>
          <p:nvPr/>
        </p:nvSpPr>
        <p:spPr>
          <a:xfrm rot="0">
            <a:off x="7703185" y="1923415"/>
            <a:ext cx="329692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35" name="Rect 0"/>
          <p:cNvSpPr txBox="1">
            <a:spLocks/>
          </p:cNvSpPr>
          <p:nvPr/>
        </p:nvSpPr>
        <p:spPr>
          <a:xfrm rot="0">
            <a:off x="3199765" y="486410"/>
            <a:ext cx="600964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내가 </a:t>
            </a:r>
            <a:r>
              <a:rPr lang="ko-KR" sz="1800">
                <a:latin typeface="맑은 고딕" charset="0"/>
                <a:ea typeface="맑은 고딕" charset="0"/>
              </a:rPr>
              <a:t>구현한 기능 소개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(</a:t>
            </a:r>
            <a:r>
              <a:rPr lang="ko-KR" sz="1800">
                <a:latin typeface="맑은 고딕" charset="0"/>
                <a:ea typeface="맑은 고딕" charset="0"/>
              </a:rPr>
              <a:t>마이페이지 </a:t>
            </a:r>
            <a:r>
              <a:rPr lang="ko-KR" sz="1800">
                <a:latin typeface="맑은 고딕" charset="0"/>
                <a:ea typeface="맑은 고딕" charset="0"/>
              </a:rPr>
              <a:t>- 내가 쓴 </a:t>
            </a:r>
            <a:r>
              <a:rPr lang="ko-KR" sz="1800">
                <a:latin typeface="맑은 고딕" charset="0"/>
                <a:ea typeface="맑은 고딕" charset="0"/>
              </a:rPr>
              <a:t>글 </a:t>
            </a:r>
            <a:r>
              <a:rPr lang="ko-KR" sz="1800">
                <a:latin typeface="맑은 고딕" charset="0"/>
                <a:ea typeface="맑은 고딕" charset="0"/>
              </a:rPr>
              <a:t>보기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37" name="Rect 0"/>
          <p:cNvSpPr txBox="1">
            <a:spLocks/>
          </p:cNvSpPr>
          <p:nvPr/>
        </p:nvSpPr>
        <p:spPr>
          <a:xfrm rot="0">
            <a:off x="6904990" y="4202430"/>
            <a:ext cx="592455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내가 쓴 </a:t>
            </a:r>
            <a:r>
              <a:rPr lang="ko-KR" sz="1800">
                <a:latin typeface="맑은 고딕" charset="0"/>
                <a:ea typeface="맑은 고딕" charset="0"/>
              </a:rPr>
              <a:t>글에서도 </a:t>
            </a:r>
            <a:r>
              <a:rPr lang="ko-KR" sz="1800">
                <a:latin typeface="맑은 고딕" charset="0"/>
                <a:ea typeface="맑은 고딕" charset="0"/>
              </a:rPr>
              <a:t>u</a:t>
            </a:r>
            <a:r>
              <a:rPr lang="ko-KR" sz="1800">
                <a:latin typeface="맑은 고딕" charset="0"/>
                <a:ea typeface="맑은 고딕" charset="0"/>
              </a:rPr>
              <a:t>serId</a:t>
            </a:r>
            <a:r>
              <a:rPr lang="ko-KR" sz="1800">
                <a:latin typeface="맑은 고딕" charset="0"/>
                <a:ea typeface="맑은 고딕" charset="0"/>
              </a:rPr>
              <a:t>와 </a:t>
            </a:r>
            <a:r>
              <a:rPr lang="ko-KR" sz="1800">
                <a:latin typeface="맑은 고딕" charset="0"/>
                <a:ea typeface="맑은 고딕" charset="0"/>
              </a:rPr>
              <a:t>bo</a:t>
            </a:r>
            <a:r>
              <a:rPr lang="ko-KR" sz="1800">
                <a:latin typeface="맑은 고딕" charset="0"/>
                <a:ea typeface="맑은 고딕" charset="0"/>
              </a:rPr>
              <a:t>a</a:t>
            </a:r>
            <a:r>
              <a:rPr lang="ko-KR" sz="1800">
                <a:latin typeface="맑은 고딕" charset="0"/>
                <a:ea typeface="맑은 고딕" charset="0"/>
              </a:rPr>
              <a:t>rd의 </a:t>
            </a:r>
            <a:r>
              <a:rPr lang="ko-KR" sz="1800">
                <a:latin typeface="맑은 고딕" charset="0"/>
                <a:ea typeface="맑은 고딕" charset="0"/>
              </a:rPr>
              <a:t>i</a:t>
            </a:r>
            <a:r>
              <a:rPr lang="ko-KR" sz="1800">
                <a:latin typeface="맑은 고딕" charset="0"/>
                <a:ea typeface="맑은 고딕" charset="0"/>
              </a:rPr>
              <a:t>d를 조인하여 </a:t>
            </a:r>
            <a:r>
              <a:rPr lang="ko-KR" sz="1800">
                <a:latin typeface="맑은 고딕" charset="0"/>
                <a:ea typeface="맑은 고딕" charset="0"/>
              </a:rPr>
              <a:t>관련 </a:t>
            </a:r>
            <a:r>
              <a:rPr lang="ko-KR" sz="1800">
                <a:latin typeface="맑은 고딕" charset="0"/>
                <a:ea typeface="맑은 고딕" charset="0"/>
              </a:rPr>
              <a:t>게시물을 불러오도록 했습니다.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50" name="그림 27" descr="C:/Users/User/AppData/Roaming/PolarisOffice/ETemp/1792_21833080/fImage101576792194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25600" y="3099435"/>
            <a:ext cx="4800600" cy="3896995"/>
          </a:xfrm>
          <a:prstGeom prst="rect"/>
          <a:noFill/>
        </p:spPr>
      </p:pic>
      <p:sp>
        <p:nvSpPr>
          <p:cNvPr id="1051" name="도형 46"/>
          <p:cNvSpPr>
            <a:spLocks/>
          </p:cNvSpPr>
          <p:nvPr/>
        </p:nvSpPr>
        <p:spPr>
          <a:xfrm rot="0">
            <a:off x="6121400" y="5701030"/>
            <a:ext cx="299720" cy="308610"/>
          </a:xfrm>
          <a:prstGeom prst="flowChartConnecto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52" name="도형 47"/>
          <p:cNvSpPr>
            <a:spLocks/>
          </p:cNvSpPr>
          <p:nvPr/>
        </p:nvSpPr>
        <p:spPr>
          <a:xfrm rot="0">
            <a:off x="6682740" y="4255770"/>
            <a:ext cx="299720" cy="308610"/>
          </a:xfrm>
          <a:prstGeom prst="flowChartConnecto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>
            <a:grpSpLocks/>
          </p:cNvGrpSpPr>
          <p:nvPr/>
        </p:nvGrpSpPr>
        <p:grpSpPr>
          <a:xfrm rot="0">
            <a:off x="-106680" y="180975"/>
            <a:ext cx="18392775" cy="10826115"/>
            <a:chOff x="-106680" y="180975"/>
            <a:chExt cx="18392775" cy="10826115"/>
          </a:xfrm>
        </p:grpSpPr>
      </p:grpSp>
      <p:pic>
        <p:nvPicPr>
          <p:cNvPr id="18" name="Picture " descr="C:/Users/User/AppData/Roaming/PolarisOffice/ETemp/1792_21833080/image11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55930" y="328930"/>
            <a:ext cx="1542415" cy="589280"/>
          </a:xfrm>
          <a:prstGeom prst="rect"/>
          <a:noFill/>
        </p:spPr>
      </p:pic>
      <p:sp>
        <p:nvSpPr>
          <p:cNvPr id="1033" name="Rect 0"/>
          <p:cNvSpPr txBox="1">
            <a:spLocks/>
          </p:cNvSpPr>
          <p:nvPr/>
        </p:nvSpPr>
        <p:spPr>
          <a:xfrm rot="0">
            <a:off x="7703185" y="1923415"/>
            <a:ext cx="329692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35" name="Rect 0"/>
          <p:cNvSpPr txBox="1">
            <a:spLocks/>
          </p:cNvSpPr>
          <p:nvPr/>
        </p:nvSpPr>
        <p:spPr>
          <a:xfrm rot="0">
            <a:off x="3199765" y="486410"/>
            <a:ext cx="600964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내가 </a:t>
            </a:r>
            <a:r>
              <a:rPr lang="ko-KR" sz="1800">
                <a:latin typeface="맑은 고딕" charset="0"/>
                <a:ea typeface="맑은 고딕" charset="0"/>
              </a:rPr>
              <a:t>구현한 기능 소개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(</a:t>
            </a:r>
            <a:r>
              <a:rPr lang="ko-KR" sz="1800">
                <a:latin typeface="맑은 고딕" charset="0"/>
                <a:ea typeface="맑은 고딕" charset="0"/>
              </a:rPr>
              <a:t>마이페이지 </a:t>
            </a:r>
            <a:r>
              <a:rPr lang="ko-KR" sz="1800">
                <a:latin typeface="맑은 고딕" charset="0"/>
                <a:ea typeface="맑은 고딕" charset="0"/>
              </a:rPr>
              <a:t>- 내가 쓴 </a:t>
            </a:r>
            <a:r>
              <a:rPr lang="ko-KR" sz="1800">
                <a:latin typeface="맑은 고딕" charset="0"/>
                <a:ea typeface="맑은 고딕" charset="0"/>
              </a:rPr>
              <a:t>글 </a:t>
            </a:r>
            <a:r>
              <a:rPr lang="ko-KR" sz="1800">
                <a:latin typeface="맑은 고딕" charset="0"/>
                <a:ea typeface="맑은 고딕" charset="0"/>
              </a:rPr>
              <a:t>보기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37" name="Rect 0"/>
          <p:cNvSpPr txBox="1">
            <a:spLocks/>
          </p:cNvSpPr>
          <p:nvPr/>
        </p:nvSpPr>
        <p:spPr>
          <a:xfrm rot="0">
            <a:off x="7458075" y="3907790"/>
            <a:ext cx="3615690" cy="14776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로그아웃시 </a:t>
            </a:r>
            <a:r>
              <a:rPr lang="ko-KR" sz="1800">
                <a:latin typeface="맑은 고딕" charset="0"/>
                <a:ea typeface="맑은 고딕" charset="0"/>
              </a:rPr>
              <a:t>세션도 삭제하여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불필요한 </a:t>
            </a:r>
            <a:r>
              <a:rPr lang="ko-KR" sz="1800">
                <a:latin typeface="맑은 고딕" charset="0"/>
                <a:ea typeface="맑은 고딕" charset="0"/>
              </a:rPr>
              <a:t>데이터를 남기지 않도록 하였습니다.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54" name="그림 49" descr="C:/Users/User/AppData/Roaming/PolarisOffice/ETemp/1792_21833080/fImage683338244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9080" y="2703830"/>
            <a:ext cx="7202170" cy="4570730"/>
          </a:xfrm>
          <a:prstGeom prst="rect"/>
          <a:noFill/>
        </p:spPr>
      </p:pic>
      <p:sp>
        <p:nvSpPr>
          <p:cNvPr id="1051" name="Rect 0"/>
          <p:cNvSpPr>
            <a:spLocks/>
          </p:cNvSpPr>
          <p:nvPr/>
        </p:nvSpPr>
        <p:spPr>
          <a:xfrm rot="0">
            <a:off x="4051300" y="6001385"/>
            <a:ext cx="299720" cy="308610"/>
          </a:xfrm>
          <a:prstGeom prst="flowChartConnecto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55" name="그림 50" descr="C:/Users/User/AppData/Roaming/PolarisOffice/ETemp/1792_21833080/fImage68333825543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459720" y="2862580"/>
            <a:ext cx="7218045" cy="4583430"/>
          </a:xfrm>
          <a:prstGeom prst="rect"/>
          <a:noFill/>
        </p:spPr>
      </p:pic>
      <p:pic>
        <p:nvPicPr>
          <p:cNvPr id="1053" name="Picture " descr="C:/Users/User/AppData/Roaming/PolarisOffice/ETemp/1792_21833080/fImage16201822239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525760" y="3021965"/>
            <a:ext cx="7088505" cy="4424045"/>
          </a:xfrm>
          <a:prstGeom prst="rect"/>
          <a:noFill/>
        </p:spPr>
      </p:pic>
      <p:sp>
        <p:nvSpPr>
          <p:cNvPr id="1052" name="Rect 0"/>
          <p:cNvSpPr>
            <a:spLocks/>
          </p:cNvSpPr>
          <p:nvPr/>
        </p:nvSpPr>
        <p:spPr>
          <a:xfrm rot="0">
            <a:off x="11478260" y="6151880"/>
            <a:ext cx="299720" cy="308610"/>
          </a:xfrm>
          <a:prstGeom prst="flowChartConnecto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>
            <a:grpSpLocks/>
          </p:cNvGrpSpPr>
          <p:nvPr/>
        </p:nvGrpSpPr>
        <p:grpSpPr>
          <a:xfrm rot="0">
            <a:off x="-106680" y="180975"/>
            <a:ext cx="18392775" cy="10826115"/>
            <a:chOff x="-106680" y="180975"/>
            <a:chExt cx="18392775" cy="10826115"/>
          </a:xfrm>
        </p:grpSpPr>
      </p:grpSp>
      <p:pic>
        <p:nvPicPr>
          <p:cNvPr id="18" name="Picture " descr="C:/Users/User/AppData/Roaming/PolarisOffice/ETemp/1792_21833080/image113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694555" y="871855"/>
            <a:ext cx="1542415" cy="589280"/>
          </a:xfrm>
          <a:prstGeom prst="rect"/>
          <a:noFill/>
        </p:spPr>
      </p:pic>
      <p:sp>
        <p:nvSpPr>
          <p:cNvPr id="1035" name="Rect 0"/>
          <p:cNvSpPr txBox="1">
            <a:spLocks/>
          </p:cNvSpPr>
          <p:nvPr/>
        </p:nvSpPr>
        <p:spPr>
          <a:xfrm rot="0">
            <a:off x="7105015" y="981710"/>
            <a:ext cx="600964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내가 </a:t>
            </a:r>
            <a:r>
              <a:rPr lang="ko-KR" sz="1800">
                <a:latin typeface="맑은 고딕" charset="0"/>
                <a:ea typeface="맑은 고딕" charset="0"/>
              </a:rPr>
              <a:t>구현한 기능 소개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(</a:t>
            </a:r>
            <a:r>
              <a:rPr lang="ko-KR" sz="1800">
                <a:latin typeface="맑은 고딕" charset="0"/>
                <a:ea typeface="맑은 고딕" charset="0"/>
              </a:rPr>
              <a:t>오픈 </a:t>
            </a:r>
            <a:r>
              <a:rPr lang="ko-KR" sz="1800">
                <a:latin typeface="맑은 고딕" charset="0"/>
                <a:ea typeface="맑은 고딕" charset="0"/>
              </a:rPr>
              <a:t>api 사용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6" name="그림 55" descr="C:/Users/User/AppData/Roaming/PolarisOffice/ETemp/1792_21833080/fImage293371858460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5100" y="3514725"/>
            <a:ext cx="8796655" cy="4669790"/>
          </a:xfrm>
          <a:prstGeom prst="rect"/>
          <a:noFill/>
        </p:spPr>
      </p:pic>
      <p:sp>
        <p:nvSpPr>
          <p:cNvPr id="1037" name="도형 57"/>
          <p:cNvSpPr>
            <a:spLocks/>
          </p:cNvSpPr>
          <p:nvPr/>
        </p:nvSpPr>
        <p:spPr>
          <a:xfrm rot="0">
            <a:off x="3109595" y="4339590"/>
            <a:ext cx="299720" cy="308610"/>
          </a:xfrm>
          <a:prstGeom prst="flowChartConnecto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38" name="텍스트 상자 58"/>
          <p:cNvSpPr txBox="1">
            <a:spLocks/>
          </p:cNvSpPr>
          <p:nvPr/>
        </p:nvSpPr>
        <p:spPr>
          <a:xfrm rot="0">
            <a:off x="10260965" y="3757930"/>
            <a:ext cx="3615690" cy="14776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구글 </a:t>
            </a:r>
            <a:r>
              <a:rPr lang="ko-KR" sz="1800">
                <a:latin typeface="맑은 고딕" charset="0"/>
                <a:ea typeface="맑은 고딕" charset="0"/>
              </a:rPr>
              <a:t>map</a:t>
            </a:r>
            <a:r>
              <a:rPr lang="ko-KR" sz="1800">
                <a:latin typeface="맑은 고딕" charset="0"/>
                <a:ea typeface="맑은 고딕" charset="0"/>
              </a:rPr>
              <a:t> a</a:t>
            </a:r>
            <a:r>
              <a:rPr lang="ko-KR" sz="1800">
                <a:latin typeface="맑은 고딕" charset="0"/>
                <a:ea typeface="맑은 고딕" charset="0"/>
              </a:rPr>
              <a:t>pi를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호출하여 각 </a:t>
            </a:r>
            <a:r>
              <a:rPr lang="ko-KR" sz="1800">
                <a:latin typeface="맑은 고딕" charset="0"/>
                <a:ea typeface="맑은 고딕" charset="0"/>
              </a:rPr>
              <a:t>o</a:t>
            </a:r>
            <a:r>
              <a:rPr lang="ko-KR" sz="1800">
                <a:latin typeface="맑은 고딕" charset="0"/>
                <a:ea typeface="맑은 고딕" charset="0"/>
              </a:rPr>
              <a:t>ption에 맞는 주소를 불러오게 하였</a:t>
            </a:r>
            <a:r>
              <a:rPr lang="ko-KR" sz="1800">
                <a:latin typeface="맑은 고딕" charset="0"/>
                <a:ea typeface="맑은 고딕" charset="0"/>
              </a:rPr>
              <a:t>습니다.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39" name="그림 59" descr="C:/Users/User/AppData/Roaming/PolarisOffice/ETemp/1792_21833080/fImage304207862390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259060" y="4753610"/>
            <a:ext cx="7915275" cy="3714750"/>
          </a:xfrm>
          <a:prstGeom prst="rect"/>
          <a:noFill/>
        </p:spPr>
      </p:pic>
      <p:sp>
        <p:nvSpPr>
          <p:cNvPr id="1040" name="도형 60"/>
          <p:cNvSpPr>
            <a:spLocks/>
          </p:cNvSpPr>
          <p:nvPr/>
        </p:nvSpPr>
        <p:spPr>
          <a:xfrm rot="0">
            <a:off x="9961880" y="3827780"/>
            <a:ext cx="299720" cy="308610"/>
          </a:xfrm>
          <a:prstGeom prst="flowChartConnecto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">
    <p:bg>
      <p:bgPr>
        <a:solidFill>
          <a:srgbClr val="FFEF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27045" y="-454660"/>
            <a:ext cx="11484610" cy="11195050"/>
            <a:chOff x="3027045" y="-454660"/>
            <a:chExt cx="11484610" cy="111950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27045" y="-454660"/>
              <a:ext cx="11484610" cy="111950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21540000">
            <a:off x="4636135" y="2437130"/>
            <a:ext cx="9715500" cy="33655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73580" y="5786120"/>
            <a:ext cx="12312650" cy="28022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00555" y="7538720"/>
            <a:ext cx="5340985" cy="1358900"/>
            <a:chOff x="-1900555" y="7538720"/>
            <a:chExt cx="5340985" cy="13589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1580000">
              <a:off x="-1900555" y="7538720"/>
              <a:ext cx="5340985" cy="13589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35935" y="5485765"/>
            <a:ext cx="842645" cy="835025"/>
            <a:chOff x="15735935" y="5485765"/>
            <a:chExt cx="842645" cy="8350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">
              <a:off x="15735935" y="5485765"/>
              <a:ext cx="842645" cy="8350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3690" y="7220585"/>
            <a:ext cx="721995" cy="709295"/>
            <a:chOff x="16823690" y="7220585"/>
            <a:chExt cx="721995" cy="7092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3840000">
              <a:off x="16823690" y="7220585"/>
              <a:ext cx="721995" cy="7092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39670" y="8685530"/>
            <a:ext cx="749300" cy="710565"/>
            <a:chOff x="15139670" y="8685530"/>
            <a:chExt cx="749300" cy="7105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900000">
              <a:off x="15139670" y="8685530"/>
              <a:ext cx="749300" cy="7105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36130" y="4270375"/>
            <a:ext cx="1592580" cy="1478280"/>
            <a:chOff x="7136130" y="4270375"/>
            <a:chExt cx="1592580" cy="14782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6130" y="4270375"/>
              <a:ext cx="1592580" cy="14782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66835" y="4306570"/>
            <a:ext cx="1626870" cy="1482090"/>
            <a:chOff x="8966835" y="4306570"/>
            <a:chExt cx="1626870" cy="14820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66835" y="4306570"/>
              <a:ext cx="1626870" cy="148209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">
    <p:bg>
      <p:bgPr>
        <a:solidFill>
          <a:srgbClr val="FFEF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41160" y="1491615"/>
            <a:ext cx="4834255" cy="17843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04465" y="5010150"/>
            <a:ext cx="3136265" cy="94615"/>
            <a:chOff x="2704465" y="5010150"/>
            <a:chExt cx="3136265" cy="946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0000">
              <a:off x="2704465" y="5010150"/>
              <a:ext cx="3136265" cy="94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42100" y="4982845"/>
            <a:ext cx="3136265" cy="94615"/>
            <a:chOff x="6642100" y="4982845"/>
            <a:chExt cx="3136265" cy="946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0000">
              <a:off x="6642100" y="4982845"/>
              <a:ext cx="3136265" cy="946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83850" y="5001895"/>
            <a:ext cx="3136265" cy="94615"/>
            <a:chOff x="10483850" y="5001895"/>
            <a:chExt cx="3136265" cy="946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0000">
              <a:off x="10483850" y="5001895"/>
              <a:ext cx="3136265" cy="946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26235" y="4982845"/>
            <a:ext cx="3136265" cy="94615"/>
            <a:chOff x="14326235" y="4982845"/>
            <a:chExt cx="3136265" cy="946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0000">
              <a:off x="14326235" y="4982845"/>
              <a:ext cx="3136265" cy="946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48230" y="1829435"/>
            <a:ext cx="6171565" cy="6171565"/>
            <a:chOff x="15048230" y="1829435"/>
            <a:chExt cx="6171565" cy="61715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280000">
              <a:off x="15048230" y="1829435"/>
              <a:ext cx="6171565" cy="61715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92075" y="7311390"/>
            <a:ext cx="5125720" cy="2827655"/>
            <a:chOff x="-92075" y="7311390"/>
            <a:chExt cx="5125720" cy="28276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2780000">
              <a:off x="-92075" y="7311390"/>
              <a:ext cx="5125720" cy="28276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106805" y="5482590"/>
            <a:ext cx="3136265" cy="94615"/>
            <a:chOff x="-1106805" y="5482590"/>
            <a:chExt cx="3136265" cy="946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840000">
              <a:off x="-1106805" y="5482590"/>
              <a:ext cx="3136265" cy="9461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6780" y="6125210"/>
            <a:ext cx="2997835" cy="61023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755" y="5563235"/>
            <a:ext cx="4219575" cy="84328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987550" y="4560570"/>
            <a:ext cx="871220" cy="854710"/>
            <a:chOff x="1987550" y="4560570"/>
            <a:chExt cx="871220" cy="85471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995805" y="4560570"/>
              <a:ext cx="854710" cy="854710"/>
              <a:chOff x="1995805" y="4560570"/>
              <a:chExt cx="854710" cy="85471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95805" y="4560570"/>
                <a:ext cx="854710" cy="854710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7350" y="4505960"/>
              <a:ext cx="1448435" cy="108902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91710" y="6113780"/>
            <a:ext cx="3103245" cy="61023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58005" y="5567045"/>
            <a:ext cx="3631565" cy="79756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876925" y="4560570"/>
            <a:ext cx="881380" cy="864870"/>
            <a:chOff x="5876925" y="4560570"/>
            <a:chExt cx="881380" cy="86487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885180" y="4560570"/>
              <a:ext cx="864870" cy="864870"/>
              <a:chOff x="5885180" y="4560570"/>
              <a:chExt cx="864870" cy="86487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885180" y="4560570"/>
                <a:ext cx="864870" cy="864870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94985" y="4505960"/>
              <a:ext cx="1430020" cy="110045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661400" y="6121400"/>
            <a:ext cx="2980055" cy="61023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218805" y="5574665"/>
            <a:ext cx="3631565" cy="79756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742170" y="4560570"/>
            <a:ext cx="873125" cy="856615"/>
            <a:chOff x="9742170" y="4560570"/>
            <a:chExt cx="873125" cy="85661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750425" y="4560570"/>
              <a:ext cx="856615" cy="856615"/>
              <a:chOff x="9750425" y="4560570"/>
              <a:chExt cx="856615" cy="85661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750425" y="4560570"/>
                <a:ext cx="856615" cy="856615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467850" y="4505960"/>
              <a:ext cx="1411605" cy="109220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251055" y="6113145"/>
            <a:ext cx="3107055" cy="61023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413490" y="5567045"/>
            <a:ext cx="4125595" cy="77851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431520" y="4560570"/>
            <a:ext cx="871220" cy="855345"/>
            <a:chOff x="13431520" y="4560570"/>
            <a:chExt cx="871220" cy="85534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439775" y="4560570"/>
              <a:ext cx="855345" cy="855345"/>
              <a:chOff x="13439775" y="4560570"/>
              <a:chExt cx="855345" cy="85534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439775" y="4560570"/>
                <a:ext cx="855345" cy="855345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157835" y="4505960"/>
              <a:ext cx="1412875" cy="1089660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651240" y="503555"/>
            <a:ext cx="982345" cy="1196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">
    <p:bg>
      <p:bgPr>
        <a:solidFill>
          <a:srgbClr val="FFEF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54705" y="5031740"/>
            <a:ext cx="3136265" cy="94615"/>
            <a:chOff x="3354705" y="5031740"/>
            <a:chExt cx="3136265" cy="94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60000">
              <a:off x="3354705" y="5031740"/>
              <a:ext cx="3136265" cy="94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68745" y="5005070"/>
            <a:ext cx="3136265" cy="94615"/>
            <a:chOff x="6468745" y="5005070"/>
            <a:chExt cx="3136265" cy="946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0000">
              <a:off x="6468745" y="5005070"/>
              <a:ext cx="3136265" cy="946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28860" y="5001895"/>
            <a:ext cx="3136265" cy="94615"/>
            <a:chOff x="9928860" y="5001895"/>
            <a:chExt cx="3136265" cy="946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0000">
              <a:off x="9928860" y="5001895"/>
              <a:ext cx="3136265" cy="946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02335" y="4982845"/>
            <a:ext cx="3136265" cy="94615"/>
            <a:chOff x="13602335" y="4982845"/>
            <a:chExt cx="3136265" cy="946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0000">
              <a:off x="13602335" y="4982845"/>
              <a:ext cx="3136265" cy="946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48230" y="1829435"/>
            <a:ext cx="6171565" cy="6171565"/>
            <a:chOff x="15048230" y="1829435"/>
            <a:chExt cx="6171565" cy="61715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280000">
              <a:off x="15048230" y="1829435"/>
              <a:ext cx="6171565" cy="61715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92075" y="7311390"/>
            <a:ext cx="5125720" cy="2827655"/>
            <a:chOff x="-92075" y="7311390"/>
            <a:chExt cx="5125720" cy="28276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780000">
              <a:off x="-92075" y="7311390"/>
              <a:ext cx="5125720" cy="28276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915035" y="5581650"/>
            <a:ext cx="3641725" cy="94615"/>
            <a:chOff x="-915035" y="5581650"/>
            <a:chExt cx="3641725" cy="946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840000">
              <a:off x="-915035" y="5581650"/>
              <a:ext cx="3641725" cy="946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24635" y="4615180"/>
            <a:ext cx="2795270" cy="1976755"/>
            <a:chOff x="1524635" y="4615180"/>
            <a:chExt cx="2795270" cy="19767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6980" y="6168390"/>
              <a:ext cx="3262630" cy="61023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2025" y="5622290"/>
              <a:ext cx="3632200" cy="79756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2481580" y="4615180"/>
              <a:ext cx="881380" cy="864870"/>
              <a:chOff x="2481580" y="4615180"/>
              <a:chExt cx="881380" cy="864870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2489835" y="4615180"/>
                <a:ext cx="864870" cy="864870"/>
                <a:chOff x="2489835" y="4615180"/>
                <a:chExt cx="864870" cy="864870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2489835" y="4615180"/>
                  <a:ext cx="864870" cy="864870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103120" y="4570730"/>
                <a:ext cx="1654175" cy="1077595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20565" y="6184900"/>
            <a:ext cx="3162300" cy="61023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68775" y="5638165"/>
            <a:ext cx="3632200" cy="79756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692140" y="4624070"/>
            <a:ext cx="873125" cy="856615"/>
            <a:chOff x="5692140" y="4624070"/>
            <a:chExt cx="873125" cy="85661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5700395" y="4624070"/>
              <a:ext cx="856615" cy="856615"/>
              <a:chOff x="5700395" y="4624070"/>
              <a:chExt cx="856615" cy="8566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700395" y="4624070"/>
                <a:ext cx="856615" cy="856615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69560" y="4572635"/>
              <a:ext cx="1598930" cy="10820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150860" y="4613910"/>
            <a:ext cx="2795270" cy="1983740"/>
            <a:chOff x="8150860" y="4613910"/>
            <a:chExt cx="2795270" cy="198374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31480" y="6174105"/>
              <a:ext cx="2980055" cy="610235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88250" y="5620385"/>
              <a:ext cx="3632200" cy="79756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9112885" y="4613910"/>
              <a:ext cx="871220" cy="855345"/>
              <a:chOff x="9112885" y="4613910"/>
              <a:chExt cx="871220" cy="855345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9121140" y="4613910"/>
                <a:ext cx="855345" cy="855345"/>
                <a:chOff x="9121140" y="4613910"/>
                <a:chExt cx="855345" cy="855345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9121140" y="4613910"/>
                  <a:ext cx="855345" cy="855345"/>
                </a:xfrm>
                <a:prstGeom prst="rect">
                  <a:avLst/>
                </a:prstGeom>
              </p:spPr>
            </p:pic>
          </p:grpSp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795385" y="4562475"/>
                <a:ext cx="1600835" cy="1079500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1003280" y="2736215"/>
            <a:ext cx="4863465" cy="4251325"/>
            <a:chOff x="11003280" y="2736215"/>
            <a:chExt cx="4863465" cy="425132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1003280" y="4075430"/>
              <a:ext cx="4863465" cy="2911475"/>
              <a:chOff x="11003280" y="4075430"/>
              <a:chExt cx="4863465" cy="291147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735945" y="6369050"/>
                <a:ext cx="5102225" cy="873125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077960" y="5561330"/>
                <a:ext cx="7252970" cy="1237615"/>
              </a:xfrm>
              <a:prstGeom prst="rect">
                <a:avLst/>
              </a:prstGeom>
            </p:spPr>
          </p:pic>
          <p:grpSp>
            <p:nvGrpSpPr>
              <p:cNvPr id="1018" name="그룹 1018"/>
              <p:cNvGrpSpPr/>
              <p:nvPr/>
            </p:nvGrpSpPr>
            <p:grpSpPr>
              <a:xfrm>
                <a:off x="12664440" y="4075430"/>
                <a:ext cx="1541145" cy="1512570"/>
                <a:chOff x="12664440" y="4075430"/>
                <a:chExt cx="1541145" cy="1512570"/>
              </a:xfrm>
            </p:grpSpPr>
            <p:grpSp>
              <p:nvGrpSpPr>
                <p:cNvPr id="1019" name="그룹 1019"/>
                <p:cNvGrpSpPr/>
                <p:nvPr/>
              </p:nvGrpSpPr>
              <p:grpSpPr>
                <a:xfrm>
                  <a:off x="12679045" y="4075430"/>
                  <a:ext cx="1512570" cy="1512570"/>
                  <a:chOff x="12679045" y="4075430"/>
                  <a:chExt cx="1512570" cy="1512570"/>
                </a:xfrm>
              </p:grpSpPr>
              <p:pic>
                <p:nvPicPr>
                  <p:cNvPr id="57" name="Object 56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12679045" y="4075430"/>
                    <a:ext cx="1512570" cy="151257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2107545" y="3987165"/>
                  <a:ext cx="2804160" cy="1919605"/>
                </a:xfrm>
                <a:prstGeom prst="rect">
                  <a:avLst/>
                </a:prstGeom>
              </p:spPr>
            </p:pic>
          </p:grpSp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943840" y="2736215"/>
              <a:ext cx="982345" cy="119634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">
    <p:bg>
      <p:bgPr>
        <a:solidFill>
          <a:srgbClr val="F8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678430"/>
            <a:ext cx="18285460" cy="2102485"/>
            <a:chOff x="0" y="2678430"/>
            <a:chExt cx="18285460" cy="21024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78430"/>
              <a:ext cx="18285460" cy="21024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78205" y="1085850"/>
            <a:ext cx="16055340" cy="17570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47850" y="5088890"/>
            <a:ext cx="2202180" cy="13970"/>
            <a:chOff x="1847850" y="5088890"/>
            <a:chExt cx="2202180" cy="139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847850" y="5088890"/>
              <a:ext cx="2202180" cy="139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1095" y="6196965"/>
            <a:ext cx="3573145" cy="2454910"/>
            <a:chOff x="1141095" y="6196965"/>
            <a:chExt cx="3573145" cy="24549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13510" y="6196965"/>
              <a:ext cx="3079115" cy="2454910"/>
              <a:chOff x="1413510" y="6196965"/>
              <a:chExt cx="3079115" cy="24549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3510" y="6196965"/>
                <a:ext cx="3079115" cy="245491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6700" y="6489065"/>
              <a:ext cx="2807970" cy="76454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614170" y="7178675"/>
              <a:ext cx="2598420" cy="13970"/>
              <a:chOff x="1614170" y="7178675"/>
              <a:chExt cx="2598420" cy="1397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14170" y="7178675"/>
                <a:ext cx="2598420" cy="13970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7190" y="7360920"/>
              <a:ext cx="4530725" cy="12503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80475" y="663575"/>
            <a:ext cx="542290" cy="542290"/>
            <a:chOff x="8880475" y="663575"/>
            <a:chExt cx="542290" cy="5422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80475" y="663575"/>
              <a:ext cx="542290" cy="54229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17790" y="676910"/>
            <a:ext cx="2394585" cy="57785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47670" y="3969385"/>
            <a:ext cx="2449830" cy="66167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4245" y="3241040"/>
            <a:ext cx="16328390" cy="737870"/>
            <a:chOff x="944245" y="3241040"/>
            <a:chExt cx="16328390" cy="73787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13840" y="3751580"/>
              <a:ext cx="15189200" cy="226695"/>
              <a:chOff x="1513840" y="3751580"/>
              <a:chExt cx="15189200" cy="22669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13840" y="3751580"/>
                <a:ext cx="15189200" cy="22669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758795" y="3115945"/>
              <a:ext cx="1779905" cy="748030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0070" y="3115945"/>
              <a:ext cx="1826895" cy="7575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95465" y="5166360"/>
            <a:ext cx="2202180" cy="13970"/>
            <a:chOff x="6895465" y="5166360"/>
            <a:chExt cx="2202180" cy="1397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6895465" y="5166360"/>
              <a:ext cx="2202180" cy="139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545445" y="5132705"/>
            <a:ext cx="2202180" cy="13970"/>
            <a:chOff x="10545445" y="5132705"/>
            <a:chExt cx="2202180" cy="1397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0545445" y="5132705"/>
              <a:ext cx="2202180" cy="139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031595" y="5135880"/>
            <a:ext cx="2202180" cy="13970"/>
            <a:chOff x="14031595" y="5135880"/>
            <a:chExt cx="2202180" cy="1397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4031595" y="5135880"/>
              <a:ext cx="2202180" cy="139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41295" y="3637915"/>
            <a:ext cx="12601575" cy="453390"/>
            <a:chOff x="2741295" y="3637915"/>
            <a:chExt cx="12601575" cy="45339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2741295" y="3666490"/>
              <a:ext cx="435610" cy="424815"/>
              <a:chOff x="2741295" y="3666490"/>
              <a:chExt cx="435610" cy="42481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741295" y="3666490"/>
                <a:ext cx="435610" cy="4248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771765" y="3637915"/>
              <a:ext cx="435610" cy="424815"/>
              <a:chOff x="7771765" y="3637915"/>
              <a:chExt cx="435610" cy="42481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771765" y="3637915"/>
                <a:ext cx="435610" cy="4248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402695" y="3637915"/>
              <a:ext cx="435610" cy="424815"/>
              <a:chOff x="11402695" y="3637915"/>
              <a:chExt cx="435610" cy="42481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402695" y="3637915"/>
                <a:ext cx="435610" cy="4248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907895" y="3637915"/>
              <a:ext cx="435610" cy="424815"/>
              <a:chOff x="14907895" y="3637915"/>
              <a:chExt cx="435610" cy="424815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907895" y="3637915"/>
                <a:ext cx="435610" cy="424815"/>
              </a:xfrm>
              <a:prstGeom prst="rect">
                <a:avLst/>
              </a:prstGeom>
            </p:spPr>
          </p:pic>
        </p:grpSp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888605" y="3988435"/>
            <a:ext cx="2573655" cy="661670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411585" y="3969385"/>
            <a:ext cx="2703830" cy="661670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220315" y="3969385"/>
            <a:ext cx="2303780" cy="66167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4888865" y="6188710"/>
            <a:ext cx="4247515" cy="2454910"/>
            <a:chOff x="4888865" y="6188710"/>
            <a:chExt cx="4247515" cy="245491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4888865" y="6188710"/>
              <a:ext cx="4247515" cy="2454910"/>
              <a:chOff x="4888865" y="6188710"/>
              <a:chExt cx="4247515" cy="2454910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4888865" y="6188710"/>
                <a:ext cx="4247515" cy="2454910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320030" y="6443345"/>
              <a:ext cx="3314700" cy="757555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5119370" y="7168515"/>
              <a:ext cx="3745230" cy="13970"/>
              <a:chOff x="5119370" y="7168515"/>
              <a:chExt cx="3745230" cy="13970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5119370" y="7168515"/>
                <a:ext cx="3745230" cy="13970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871085" y="7352665"/>
              <a:ext cx="4121785" cy="93980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385300" y="6177915"/>
            <a:ext cx="4247515" cy="2454910"/>
            <a:chOff x="9385300" y="6177915"/>
            <a:chExt cx="4247515" cy="2454910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9385300" y="6177915"/>
              <a:ext cx="4247515" cy="2454910"/>
              <a:chOff x="9385300" y="6177915"/>
              <a:chExt cx="4247515" cy="2454910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9385300" y="6177915"/>
                <a:ext cx="4247515" cy="2454910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816465" y="6432550"/>
              <a:ext cx="3304540" cy="757555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9615805" y="7157720"/>
              <a:ext cx="3745230" cy="13970"/>
              <a:chOff x="9615805" y="7157720"/>
              <a:chExt cx="3745230" cy="13970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9615805" y="7157720"/>
                <a:ext cx="3745230" cy="13970"/>
              </a:xfrm>
              <a:prstGeom prst="rect">
                <a:avLst/>
              </a:prstGeom>
            </p:spPr>
          </p:pic>
        </p:grpSp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957945" y="7341870"/>
              <a:ext cx="4530725" cy="124079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640435" y="6176010"/>
            <a:ext cx="3573145" cy="2551430"/>
            <a:chOff x="13640435" y="6176010"/>
            <a:chExt cx="3573145" cy="2551430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3912850" y="6176010"/>
              <a:ext cx="3079115" cy="2454910"/>
              <a:chOff x="13912850" y="6176010"/>
              <a:chExt cx="3079115" cy="2454910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3912850" y="6176010"/>
                <a:ext cx="3079115" cy="2454910"/>
              </a:xfrm>
              <a:prstGeom prst="rect">
                <a:avLst/>
              </a:prstGeom>
            </p:spPr>
          </p:pic>
        </p:grpSp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129895" y="6430645"/>
              <a:ext cx="3901440" cy="748030"/>
            </a:xfrm>
            <a:prstGeom prst="rect">
              <a:avLst/>
            </a:prstGeom>
          </p:spPr>
        </p:pic>
        <p:grpSp>
          <p:nvGrpSpPr>
            <p:cNvPr id="1025" name="그룹 1025"/>
            <p:cNvGrpSpPr/>
            <p:nvPr/>
          </p:nvGrpSpPr>
          <p:grpSpPr>
            <a:xfrm>
              <a:off x="14114145" y="7157720"/>
              <a:ext cx="2598420" cy="13970"/>
              <a:chOff x="14114145" y="7157720"/>
              <a:chExt cx="2598420" cy="13970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4114145" y="7157720"/>
                <a:ext cx="2598420" cy="13970"/>
              </a:xfrm>
              <a:prstGeom prst="rect">
                <a:avLst/>
              </a:prstGeom>
            </p:spPr>
          </p:pic>
        </p:grpSp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733655" y="7339965"/>
              <a:ext cx="4692650" cy="124079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">
    <p:bg>
      <p:bgPr>
        <a:solidFill>
          <a:srgbClr val="F8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678430"/>
            <a:ext cx="18285460" cy="2102485"/>
            <a:chOff x="0" y="2678430"/>
            <a:chExt cx="18285460" cy="21024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78430"/>
              <a:ext cx="18285460" cy="21024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12495" y="1085850"/>
            <a:ext cx="16153765" cy="17665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3510" y="3580765"/>
            <a:ext cx="3596005" cy="5071110"/>
            <a:chOff x="1413510" y="3580765"/>
            <a:chExt cx="3596005" cy="507111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13510" y="3580765"/>
              <a:ext cx="3596005" cy="5071110"/>
              <a:chOff x="1413510" y="3580765"/>
              <a:chExt cx="3596005" cy="507111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13510" y="3580765"/>
                <a:ext cx="3596005" cy="5071110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620" y="5712460"/>
              <a:ext cx="3910965" cy="75755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815465" y="6316980"/>
              <a:ext cx="2730500" cy="13970"/>
              <a:chOff x="1815465" y="6316980"/>
              <a:chExt cx="2730500" cy="1397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15465" y="6316980"/>
                <a:ext cx="2730500" cy="1397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8345" y="6459855"/>
              <a:ext cx="4450715" cy="12407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80475" y="663575"/>
            <a:ext cx="542290" cy="542290"/>
            <a:chOff x="8880475" y="663575"/>
            <a:chExt cx="542290" cy="5422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80475" y="663575"/>
              <a:ext cx="542290" cy="54229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17790" y="676910"/>
            <a:ext cx="2394585" cy="5778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387340" y="3578860"/>
            <a:ext cx="3596005" cy="5071110"/>
            <a:chOff x="5387340" y="3578860"/>
            <a:chExt cx="3596005" cy="50711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87340" y="3578860"/>
              <a:ext cx="3596005" cy="50711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89295" y="6315075"/>
            <a:ext cx="2730500" cy="13970"/>
            <a:chOff x="5789295" y="6315075"/>
            <a:chExt cx="2730500" cy="139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89295" y="6315075"/>
              <a:ext cx="2730500" cy="1397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23435" y="6457950"/>
            <a:ext cx="4530725" cy="157035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792470" y="3361055"/>
            <a:ext cx="2785110" cy="2840355"/>
            <a:chOff x="5792470" y="3361055"/>
            <a:chExt cx="2785110" cy="284035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92470" y="3361055"/>
              <a:ext cx="2785110" cy="28403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75140" y="3582670"/>
            <a:ext cx="3596005" cy="5071110"/>
            <a:chOff x="9375140" y="3582670"/>
            <a:chExt cx="3596005" cy="507111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375140" y="3582670"/>
              <a:ext cx="3596005" cy="5071110"/>
              <a:chOff x="9375140" y="3582670"/>
              <a:chExt cx="3596005" cy="507111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375140" y="3582670"/>
                <a:ext cx="3596005" cy="5071110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67775" y="5714365"/>
              <a:ext cx="3872865" cy="757555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9777095" y="6318885"/>
              <a:ext cx="2730500" cy="13970"/>
              <a:chOff x="9777095" y="6318885"/>
              <a:chExt cx="2730500" cy="1397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777095" y="6318885"/>
                <a:ext cx="2730500" cy="13970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47380" y="6461760"/>
              <a:ext cx="4894580" cy="12407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348970" y="3580765"/>
            <a:ext cx="3596005" cy="5071110"/>
            <a:chOff x="13348970" y="3580765"/>
            <a:chExt cx="3596005" cy="507111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3348970" y="3580765"/>
              <a:ext cx="3596005" cy="5071110"/>
              <a:chOff x="13348970" y="3580765"/>
              <a:chExt cx="3596005" cy="507111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348970" y="3580765"/>
                <a:ext cx="3596005" cy="5071110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41605" y="5712460"/>
              <a:ext cx="3872865" cy="757555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3750925" y="6316980"/>
              <a:ext cx="2730500" cy="13970"/>
              <a:chOff x="13750925" y="6316980"/>
              <a:chExt cx="2730500" cy="1397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750925" y="6316980"/>
                <a:ext cx="2730500" cy="13970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585065" y="6469380"/>
              <a:ext cx="4530725" cy="122174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116820" y="4010660"/>
            <a:ext cx="2112010" cy="1540510"/>
            <a:chOff x="10116820" y="4010660"/>
            <a:chExt cx="2112010" cy="15405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116820" y="4010660"/>
              <a:ext cx="2112010" cy="154051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208530" y="3622040"/>
            <a:ext cx="2005330" cy="2005330"/>
            <a:chOff x="2208530" y="3622040"/>
            <a:chExt cx="2005330" cy="200533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208530" y="3622040"/>
              <a:ext cx="2005330" cy="200533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498955" y="3919855"/>
            <a:ext cx="1333500" cy="1722120"/>
            <a:chOff x="14498955" y="3919855"/>
            <a:chExt cx="1333500" cy="172212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498955" y="3919855"/>
              <a:ext cx="1333500" cy="1722120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870450" y="5710555"/>
            <a:ext cx="3930015" cy="767080"/>
          </a:xfrm>
          <a:prstGeom prst="rect">
            <a:avLst/>
          </a:prstGeom>
        </p:spPr>
      </p:pic>
      <p:sp>
        <p:nvSpPr>
          <p:cNvPr id="1018" name="텍스트 상자 61"/>
          <p:cNvSpPr txBox="1">
            <a:spLocks/>
          </p:cNvSpPr>
          <p:nvPr/>
        </p:nvSpPr>
        <p:spPr>
          <a:xfrm rot="0">
            <a:off x="6019800" y="7772400"/>
            <a:ext cx="2296160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sz="2000" b="1">
                <a:solidFill>
                  <a:srgbClr val="4B3325"/>
                </a:solidFill>
                <a:latin typeface="MS Gothic" charset="0"/>
                <a:ea typeface="MS Gothic" charset="0"/>
              </a:rPr>
              <a:t>오픈</a:t>
            </a:r>
            <a:r>
              <a:rPr lang="ko-KR" sz="2000" b="1">
                <a:solidFill>
                  <a:srgbClr val="4B3325"/>
                </a:solidFill>
                <a:latin typeface="MS Gothic" charset="0"/>
                <a:ea typeface="MS Gothic" charset="0"/>
              </a:rPr>
              <a:t> </a:t>
            </a:r>
            <a:r>
              <a:rPr lang="ko-KR" sz="2000" b="1">
                <a:solidFill>
                  <a:srgbClr val="4B3325"/>
                </a:solidFill>
                <a:latin typeface="MS Gothic" charset="0"/>
                <a:ea typeface="MS Gothic" charset="0"/>
              </a:rPr>
              <a:t>api 사용</a:t>
            </a:r>
            <a:endParaRPr lang="ko-KR" altLang="en-US" sz="2000" b="1">
              <a:solidFill>
                <a:srgbClr val="4B3325"/>
              </a:solidFill>
              <a:latin typeface="MS Gothic" charset="0"/>
              <a:ea typeface="MS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">
    <p:bg>
      <p:bgPr>
        <a:solidFill>
          <a:srgbClr val="FFEF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21540000">
            <a:off x="4840605" y="1878330"/>
            <a:ext cx="9715500" cy="33870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1120" y="2918460"/>
            <a:ext cx="11294110" cy="59664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47355" y="3254375"/>
            <a:ext cx="1825625" cy="1825625"/>
            <a:chOff x="8047355" y="3254375"/>
            <a:chExt cx="1825625" cy="182562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960000">
              <a:off x="8047355" y="3254375"/>
              <a:ext cx="1825625" cy="18256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0555" y="7538720"/>
            <a:ext cx="5340985" cy="1358900"/>
            <a:chOff x="-1900555" y="7538720"/>
            <a:chExt cx="5340985" cy="13589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1580000">
              <a:off x="-1900555" y="7538720"/>
              <a:ext cx="5340985" cy="13589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35935" y="5485765"/>
            <a:ext cx="842645" cy="835025"/>
            <a:chOff x="15735935" y="5485765"/>
            <a:chExt cx="842645" cy="8350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">
              <a:off x="15735935" y="5485765"/>
              <a:ext cx="842645" cy="8350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3690" y="7220585"/>
            <a:ext cx="721995" cy="709295"/>
            <a:chOff x="16823690" y="7220585"/>
            <a:chExt cx="721995" cy="7092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3840000">
              <a:off x="16823690" y="7220585"/>
              <a:ext cx="721995" cy="7092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39670" y="8685530"/>
            <a:ext cx="749300" cy="710565"/>
            <a:chOff x="15139670" y="8685530"/>
            <a:chExt cx="749300" cy="7105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900000">
              <a:off x="15139670" y="8685530"/>
              <a:ext cx="749300" cy="71056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">
    <p:bg>
      <p:bgPr>
        <a:solidFill>
          <a:srgbClr val="FFEF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22065" y="4982845"/>
            <a:ext cx="3136265" cy="94615"/>
            <a:chOff x="3822065" y="4982845"/>
            <a:chExt cx="3136265" cy="94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60000">
              <a:off x="3822065" y="4982845"/>
              <a:ext cx="3136265" cy="94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86345" y="5020945"/>
            <a:ext cx="3136265" cy="94615"/>
            <a:chOff x="7586345" y="5020945"/>
            <a:chExt cx="3136265" cy="946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0000">
              <a:off x="7586345" y="5020945"/>
              <a:ext cx="3136265" cy="946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83850" y="5001895"/>
            <a:ext cx="3136265" cy="94615"/>
            <a:chOff x="10483850" y="5001895"/>
            <a:chExt cx="3136265" cy="946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0000">
              <a:off x="10483850" y="5001895"/>
              <a:ext cx="3136265" cy="946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26235" y="4982845"/>
            <a:ext cx="3136265" cy="94615"/>
            <a:chOff x="14326235" y="4982845"/>
            <a:chExt cx="3136265" cy="946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0000">
              <a:off x="14326235" y="4982845"/>
              <a:ext cx="3136265" cy="946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48230" y="1829435"/>
            <a:ext cx="6171565" cy="6171565"/>
            <a:chOff x="15048230" y="1829435"/>
            <a:chExt cx="6171565" cy="61715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280000">
              <a:off x="15048230" y="1829435"/>
              <a:ext cx="6171565" cy="61715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92075" y="7311390"/>
            <a:ext cx="5125720" cy="2827655"/>
            <a:chOff x="-92075" y="7311390"/>
            <a:chExt cx="5125720" cy="28276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780000">
              <a:off x="-92075" y="7311390"/>
              <a:ext cx="5125720" cy="28276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113790" y="5421630"/>
            <a:ext cx="3641725" cy="94615"/>
            <a:chOff x="-1113790" y="5421630"/>
            <a:chExt cx="3641725" cy="946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840000">
              <a:off x="-1113790" y="5421630"/>
              <a:ext cx="3641725" cy="946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1230" y="5804535"/>
            <a:ext cx="4863465" cy="1280795"/>
            <a:chOff x="951230" y="5804535"/>
            <a:chExt cx="4863465" cy="12807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8070" y="6459855"/>
              <a:ext cx="4566920" cy="87312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05740" y="5588000"/>
              <a:ext cx="6455410" cy="12661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29205" y="4017645"/>
            <a:ext cx="1541145" cy="1512570"/>
            <a:chOff x="2529205" y="4017645"/>
            <a:chExt cx="1541145" cy="151257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543175" y="4017645"/>
              <a:ext cx="1512570" cy="1512570"/>
              <a:chOff x="2543175" y="4017645"/>
              <a:chExt cx="1512570" cy="151257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543175" y="4017645"/>
                <a:ext cx="1512570" cy="1512570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71980" y="3928745"/>
              <a:ext cx="2867660" cy="19196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14695" y="4560570"/>
            <a:ext cx="2795270" cy="1976755"/>
            <a:chOff x="5814695" y="4560570"/>
            <a:chExt cx="2795270" cy="197675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86425" y="6113780"/>
              <a:ext cx="3103245" cy="610235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52720" y="5567045"/>
              <a:ext cx="3631565" cy="797560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6771640" y="4560570"/>
              <a:ext cx="881380" cy="864870"/>
              <a:chOff x="6771640" y="4560570"/>
              <a:chExt cx="881380" cy="864870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6779895" y="4560570"/>
                <a:ext cx="864870" cy="864870"/>
                <a:chOff x="6779895" y="4560570"/>
                <a:chExt cx="864870" cy="864870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6779895" y="4560570"/>
                  <a:ext cx="864870" cy="864870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490335" y="4505960"/>
                <a:ext cx="1430020" cy="1100455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9232900" y="4560570"/>
            <a:ext cx="2795270" cy="1984375"/>
            <a:chOff x="9232900" y="4560570"/>
            <a:chExt cx="2795270" cy="198437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13520" y="6121400"/>
              <a:ext cx="2980055" cy="610235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70925" y="5574665"/>
              <a:ext cx="3631565" cy="797560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0194290" y="4560570"/>
              <a:ext cx="873125" cy="856615"/>
              <a:chOff x="10194290" y="4560570"/>
              <a:chExt cx="873125" cy="856615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0202545" y="4560570"/>
                <a:ext cx="856615" cy="856615"/>
                <a:chOff x="10202545" y="4560570"/>
                <a:chExt cx="856615" cy="856615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0202545" y="4560570"/>
                  <a:ext cx="856615" cy="856615"/>
                </a:xfrm>
                <a:prstGeom prst="rect">
                  <a:avLst/>
                </a:prstGeom>
              </p:spPr>
            </p:pic>
          </p:grpSp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919970" y="4505960"/>
                <a:ext cx="1411605" cy="1092200"/>
              </a:xfrm>
              <a:prstGeom prst="rect">
                <a:avLst/>
              </a:prstGeom>
            </p:spPr>
          </p:pic>
        </p:grpSp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251055" y="6113145"/>
            <a:ext cx="3107055" cy="61023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413490" y="5567045"/>
            <a:ext cx="4125595" cy="77851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431520" y="4560570"/>
            <a:ext cx="871220" cy="855345"/>
            <a:chOff x="13431520" y="4560570"/>
            <a:chExt cx="871220" cy="85534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3439775" y="4560570"/>
              <a:ext cx="855345" cy="855345"/>
              <a:chOff x="13439775" y="4560570"/>
              <a:chExt cx="855345" cy="85534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439775" y="4560570"/>
                <a:ext cx="855345" cy="855345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157835" y="4505960"/>
              <a:ext cx="1412875" cy="1089660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772410" y="2844800"/>
            <a:ext cx="982345" cy="1196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">
    <p:bg>
      <p:bgPr>
        <a:solidFill>
          <a:srgbClr val="F8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09850" y="7514590"/>
            <a:ext cx="8997950" cy="1950085"/>
            <a:chOff x="2609850" y="7514590"/>
            <a:chExt cx="8997950" cy="1950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60000">
              <a:off x="-1889125" y="6554470"/>
              <a:ext cx="17995900" cy="390017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0000">
              <a:off x="2609850" y="7514590"/>
              <a:ext cx="8997950" cy="1950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6045" y="0"/>
            <a:ext cx="18392140" cy="2439035"/>
            <a:chOff x="-106045" y="0"/>
            <a:chExt cx="18392140" cy="24390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6045" y="0"/>
              <a:ext cx="18392140" cy="24390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96605" y="389890"/>
            <a:ext cx="1510030" cy="542290"/>
            <a:chOff x="8396605" y="389890"/>
            <a:chExt cx="1510030" cy="54229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880475" y="389890"/>
              <a:ext cx="542290" cy="542290"/>
              <a:chOff x="8880475" y="389890"/>
              <a:chExt cx="542290" cy="5422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80475" y="389890"/>
                <a:ext cx="542290" cy="54229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86040" y="400685"/>
              <a:ext cx="2413000" cy="58483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68825" y="923290"/>
            <a:ext cx="8531225" cy="17094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060180" y="3483610"/>
            <a:ext cx="6452235" cy="4819015"/>
            <a:chOff x="9060180" y="3483610"/>
            <a:chExt cx="6452235" cy="48190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60000">
              <a:off x="5833745" y="1111250"/>
              <a:ext cx="12905105" cy="963803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0000">
              <a:off x="9060180" y="3483610"/>
              <a:ext cx="6452235" cy="48190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6410" y="3879215"/>
            <a:ext cx="8235315" cy="1799590"/>
            <a:chOff x="1756410" y="3879215"/>
            <a:chExt cx="8235315" cy="17995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00000">
              <a:off x="-2361565" y="2993390"/>
              <a:ext cx="16470630" cy="359918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600000">
              <a:off x="1756410" y="3879215"/>
              <a:ext cx="8235315" cy="17995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78560" y="5037455"/>
            <a:ext cx="6171565" cy="5325110"/>
            <a:chOff x="13878560" y="5037455"/>
            <a:chExt cx="6171565" cy="53251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78560" y="5037455"/>
              <a:ext cx="6171565" cy="532511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">
    <p:bg>
      <p:bgPr>
        <a:solidFill>
          <a:srgbClr val="F8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6045" y="0"/>
            <a:ext cx="18392140" cy="2439035"/>
            <a:chOff x="-106045" y="0"/>
            <a:chExt cx="18392140" cy="24390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6045" y="0"/>
              <a:ext cx="18392140" cy="24390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235" y="3507740"/>
            <a:ext cx="16502380" cy="5564505"/>
            <a:chOff x="864235" y="3507740"/>
            <a:chExt cx="16502380" cy="55645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235" y="3507740"/>
              <a:ext cx="16502380" cy="55645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3370" y="5281295"/>
            <a:ext cx="13394690" cy="13754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96605" y="389890"/>
            <a:ext cx="1510030" cy="542290"/>
            <a:chOff x="8396605" y="389890"/>
            <a:chExt cx="1510030" cy="54229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880475" y="389890"/>
              <a:ext cx="542290" cy="542290"/>
              <a:chOff x="8880475" y="389890"/>
              <a:chExt cx="542290" cy="5422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80475" y="389890"/>
                <a:ext cx="542290" cy="54229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86040" y="400685"/>
              <a:ext cx="2413000" cy="58483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43205" y="4029075"/>
            <a:ext cx="7258685" cy="17583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878560" y="5037455"/>
            <a:ext cx="6171565" cy="5325110"/>
            <a:chOff x="13878560" y="5037455"/>
            <a:chExt cx="6171565" cy="53251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78560" y="5037455"/>
              <a:ext cx="6171565" cy="53251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78560" y="5061585"/>
            <a:ext cx="6037580" cy="5325110"/>
            <a:chOff x="13878560" y="5061585"/>
            <a:chExt cx="6037580" cy="53251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78560" y="5061585"/>
              <a:ext cx="6037580" cy="532511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39540" y="923290"/>
            <a:ext cx="9128760" cy="170942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93215" y="6696075"/>
            <a:ext cx="9187180" cy="1459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>
            <a:grpSpLocks/>
          </p:cNvGrpSpPr>
          <p:nvPr/>
        </p:nvGrpSpPr>
        <p:grpSpPr>
          <a:xfrm rot="0">
            <a:off x="-106045" y="0"/>
            <a:ext cx="18392775" cy="2439670"/>
            <a:chOff x="-106045" y="0"/>
            <a:chExt cx="18392775" cy="2439670"/>
          </a:xfrm>
        </p:grpSpPr>
        <p:pic>
          <p:nvPicPr>
            <p:cNvPr id="3" name="Picture " descr="C:/Users/User/AppData/Roaming/PolarisOffice/ETemp/1792_21833080/image73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-106045" y="0"/>
              <a:ext cx="18392775" cy="2439670"/>
            </a:xfrm>
            <a:prstGeom prst="rect"/>
            <a:noFill/>
          </p:spPr>
        </p:pic>
      </p:grpSp>
      <p:grpSp>
        <p:nvGrpSpPr>
          <p:cNvPr id="1002" name="Group 5"/>
          <p:cNvGrpSpPr>
            <a:grpSpLocks/>
          </p:cNvGrpSpPr>
          <p:nvPr/>
        </p:nvGrpSpPr>
        <p:grpSpPr>
          <a:xfrm rot="0">
            <a:off x="864235" y="3507740"/>
            <a:ext cx="16503015" cy="5565140"/>
            <a:chOff x="864235" y="3507740"/>
            <a:chExt cx="16503015" cy="5565140"/>
          </a:xfrm>
        </p:grpSpPr>
        <p:pic>
          <p:nvPicPr>
            <p:cNvPr id="6" name="Picture " descr="C:/Users/User/AppData/Roaming/PolarisOffice/ETemp/1792_21833080/image74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864235" y="3507740"/>
              <a:ext cx="16503015" cy="5565140"/>
            </a:xfrm>
            <a:prstGeom prst="rect"/>
            <a:noFill/>
          </p:spPr>
        </p:pic>
      </p:grpSp>
      <p:grpSp>
        <p:nvGrpSpPr>
          <p:cNvPr id="1003" name="Group 5"/>
          <p:cNvGrpSpPr>
            <a:grpSpLocks/>
          </p:cNvGrpSpPr>
          <p:nvPr/>
        </p:nvGrpSpPr>
        <p:grpSpPr>
          <a:xfrm rot="0">
            <a:off x="8396605" y="389890"/>
            <a:ext cx="1510665" cy="542925"/>
            <a:chOff x="8396605" y="389890"/>
            <a:chExt cx="1510665" cy="542925"/>
          </a:xfrm>
        </p:grpSpPr>
        <p:grpSp>
          <p:nvGrpSpPr>
            <p:cNvPr id="1004" name="Group 5"/>
            <p:cNvGrpSpPr>
              <a:grpSpLocks/>
            </p:cNvGrpSpPr>
            <p:nvPr/>
          </p:nvGrpSpPr>
          <p:grpSpPr>
            <a:xfrm rot="0">
              <a:off x="8880475" y="389890"/>
              <a:ext cx="542925" cy="542925"/>
              <a:chOff x="8880475" y="389890"/>
              <a:chExt cx="542925" cy="542925"/>
            </a:xfrm>
          </p:grpSpPr>
          <p:pic>
            <p:nvPicPr>
              <p:cNvPr id="11" name="Picture " descr="C:/Users/User/AppData/Roaming/PolarisOffice/ETemp/1792_21833080/image76.png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8880475" y="389890"/>
                <a:ext cx="542925" cy="542925"/>
              </a:xfrm>
              <a:prstGeom prst="rect"/>
              <a:noFill/>
            </p:spPr>
          </p:pic>
        </p:grpSp>
        <p:pic>
          <p:nvPicPr>
            <p:cNvPr id="13" name="Picture " descr="C:/Users/User/AppData/Roaming/PolarisOffice/ETemp/1792_21833080/image77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86040" y="400685"/>
              <a:ext cx="2413635" cy="585470"/>
            </a:xfrm>
            <a:prstGeom prst="rect"/>
            <a:noFill/>
          </p:spPr>
        </p:pic>
      </p:grpSp>
      <p:grpSp>
        <p:nvGrpSpPr>
          <p:cNvPr id="1005" name="Group 5"/>
          <p:cNvGrpSpPr>
            <a:grpSpLocks/>
          </p:cNvGrpSpPr>
          <p:nvPr/>
        </p:nvGrpSpPr>
        <p:grpSpPr>
          <a:xfrm rot="0">
            <a:off x="13878560" y="5037455"/>
            <a:ext cx="6172200" cy="5325745"/>
            <a:chOff x="13878560" y="5037455"/>
            <a:chExt cx="6172200" cy="5325745"/>
          </a:xfrm>
        </p:grpSpPr>
        <p:pic>
          <p:nvPicPr>
            <p:cNvPr id="17" name="Picture " descr="C:/Users/User/AppData/Roaming/PolarisOffice/ETemp/1792_21833080/image79.png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3878560" y="5037455"/>
              <a:ext cx="6172200" cy="5325745"/>
            </a:xfrm>
            <a:prstGeom prst="rect"/>
            <a:noFill/>
          </p:spPr>
        </p:pic>
      </p:grpSp>
      <p:grpSp>
        <p:nvGrpSpPr>
          <p:cNvPr id="1006" name="Group 5"/>
          <p:cNvGrpSpPr>
            <a:grpSpLocks/>
          </p:cNvGrpSpPr>
          <p:nvPr/>
        </p:nvGrpSpPr>
        <p:grpSpPr>
          <a:xfrm rot="0">
            <a:off x="13878560" y="5061585"/>
            <a:ext cx="6038215" cy="5325745"/>
            <a:chOff x="13878560" y="5061585"/>
            <a:chExt cx="6038215" cy="5325745"/>
          </a:xfrm>
        </p:grpSpPr>
        <p:pic>
          <p:nvPicPr>
            <p:cNvPr id="20" name="Picture " descr="C:/Users/User/AppData/Roaming/PolarisOffice/ETemp/1792_21833080/image80.png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13878560" y="5061585"/>
              <a:ext cx="6038215" cy="5325745"/>
            </a:xfrm>
            <a:prstGeom prst="rect"/>
            <a:noFill/>
          </p:spPr>
        </p:pic>
      </p:grpSp>
      <p:sp>
        <p:nvSpPr>
          <p:cNvPr id="1007" name="텍스트 상자 52"/>
          <p:cNvSpPr txBox="1">
            <a:spLocks/>
          </p:cNvSpPr>
          <p:nvPr/>
        </p:nvSpPr>
        <p:spPr>
          <a:xfrm rot="0">
            <a:off x="4342130" y="1270000"/>
            <a:ext cx="9652635" cy="7086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hangingPunct="1"/>
            <a:r>
              <a:rPr lang="ko-KR" sz="4000">
                <a:latin typeface="맑은 고딕" charset="0"/>
                <a:ea typeface="맑은 고딕" charset="0"/>
              </a:rPr>
              <a:t>해당 </a:t>
            </a:r>
            <a:r>
              <a:rPr lang="ko-KR" sz="4000">
                <a:latin typeface="맑은 고딕" charset="0"/>
                <a:ea typeface="맑은 고딕" charset="0"/>
              </a:rPr>
              <a:t>주제 선택 이유</a:t>
            </a:r>
            <a:endParaRPr lang="ko-KR" altLang="en-US" sz="4000">
              <a:latin typeface="맑은 고딕" charset="0"/>
              <a:ea typeface="맑은 고딕" charset="0"/>
            </a:endParaRPr>
          </a:p>
        </p:txBody>
      </p:sp>
      <p:sp>
        <p:nvSpPr>
          <p:cNvPr id="1008" name="텍스트 상자 53"/>
          <p:cNvSpPr txBox="1">
            <a:spLocks/>
          </p:cNvSpPr>
          <p:nvPr/>
        </p:nvSpPr>
        <p:spPr>
          <a:xfrm rot="0">
            <a:off x="2222500" y="4175125"/>
            <a:ext cx="1223264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정석적인 </a:t>
            </a:r>
            <a:r>
              <a:rPr sz="1800">
                <a:latin typeface="맑은 고딕" charset="0"/>
                <a:ea typeface="맑은 고딕" charset="0"/>
              </a:rPr>
              <a:t>crud기능을 이용한 게시물 수정 삭제 추가 조회 기능을 구현하고 </a:t>
            </a:r>
            <a:r>
              <a:rPr lang="ko-KR" sz="1800">
                <a:latin typeface="맑은 고딕" charset="0"/>
                <a:ea typeface="맑은 고딕" charset="0"/>
              </a:rPr>
              <a:t>세션을 이용한 </a:t>
            </a:r>
            <a:r>
              <a:rPr lang="ko-KR" sz="1800">
                <a:latin typeface="맑은 고딕" charset="0"/>
                <a:ea typeface="맑은 고딕" charset="0"/>
              </a:rPr>
              <a:t>로그인 기능을 구현하기 위해 블로그 게시판을 주제로 하는것이 좋을 거 </a:t>
            </a:r>
            <a:r>
              <a:rPr lang="ko-KR" sz="1800">
                <a:latin typeface="맑은 고딕" charset="0"/>
                <a:ea typeface="맑은 고딕" charset="0"/>
              </a:rPr>
              <a:t>같아 </a:t>
            </a:r>
            <a:r>
              <a:rPr lang="ko-KR" sz="1800">
                <a:latin typeface="맑은 고딕" charset="0"/>
                <a:ea typeface="맑은 고딕" charset="0"/>
              </a:rPr>
              <a:t>해당 유기견 </a:t>
            </a:r>
            <a:r>
              <a:rPr lang="ko-KR" sz="1800">
                <a:latin typeface="맑은 고딕" charset="0"/>
                <a:ea typeface="맑은 고딕" charset="0"/>
              </a:rPr>
              <a:t>신고 게시판을 주제로 선택하게 </a:t>
            </a:r>
            <a:r>
              <a:rPr lang="ko-KR" sz="1800">
                <a:latin typeface="맑은 고딕" charset="0"/>
                <a:ea typeface="맑은 고딕" charset="0"/>
              </a:rPr>
              <a:t>되었습니다,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">
    <p:bg>
      <p:bgPr>
        <a:solidFill>
          <a:srgbClr val="FFEF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54705" y="5003165"/>
            <a:ext cx="3136265" cy="94615"/>
            <a:chOff x="3354705" y="5003165"/>
            <a:chExt cx="3136265" cy="946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60000">
              <a:off x="3354705" y="5003165"/>
              <a:ext cx="3136265" cy="94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86345" y="5020945"/>
            <a:ext cx="3136265" cy="94615"/>
            <a:chOff x="7586345" y="5020945"/>
            <a:chExt cx="3136265" cy="946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0000">
              <a:off x="7586345" y="5020945"/>
              <a:ext cx="3136265" cy="946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83850" y="5001895"/>
            <a:ext cx="3136265" cy="94615"/>
            <a:chOff x="10483850" y="5001895"/>
            <a:chExt cx="3136265" cy="946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0000">
              <a:off x="10483850" y="5001895"/>
              <a:ext cx="3136265" cy="946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26235" y="4982845"/>
            <a:ext cx="3136265" cy="94615"/>
            <a:chOff x="14326235" y="4982845"/>
            <a:chExt cx="3136265" cy="946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0000">
              <a:off x="14326235" y="4982845"/>
              <a:ext cx="3136265" cy="946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48230" y="1829435"/>
            <a:ext cx="6171565" cy="6171565"/>
            <a:chOff x="15048230" y="1829435"/>
            <a:chExt cx="6171565" cy="61715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280000">
              <a:off x="15048230" y="1829435"/>
              <a:ext cx="6171565" cy="61715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92075" y="7311390"/>
            <a:ext cx="5125720" cy="2827655"/>
            <a:chOff x="-92075" y="7311390"/>
            <a:chExt cx="5125720" cy="28276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780000">
              <a:off x="-92075" y="7311390"/>
              <a:ext cx="5125720" cy="28276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915035" y="5581650"/>
            <a:ext cx="3641725" cy="94615"/>
            <a:chOff x="-915035" y="5581650"/>
            <a:chExt cx="3641725" cy="946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840000">
              <a:off x="-915035" y="5581650"/>
              <a:ext cx="3641725" cy="946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41190" y="4237355"/>
            <a:ext cx="4863465" cy="2911475"/>
            <a:chOff x="4441190" y="4237355"/>
            <a:chExt cx="4863465" cy="29114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58030" y="6530340"/>
              <a:ext cx="4692650" cy="87312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84220" y="5722620"/>
              <a:ext cx="6426835" cy="126619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6102350" y="4237355"/>
              <a:ext cx="1541145" cy="1512570"/>
              <a:chOff x="6102350" y="4237355"/>
              <a:chExt cx="1541145" cy="1512570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6116320" y="4237355"/>
                <a:ext cx="1512570" cy="1512570"/>
                <a:chOff x="6116320" y="4237355"/>
                <a:chExt cx="1512570" cy="1512570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116320" y="4237355"/>
                  <a:ext cx="1512570" cy="1512570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536565" y="4148455"/>
                <a:ext cx="2801620" cy="191960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524635" y="4615180"/>
            <a:ext cx="2795270" cy="1976755"/>
            <a:chOff x="1524635" y="4615180"/>
            <a:chExt cx="2795270" cy="197675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6980" y="6168390"/>
              <a:ext cx="3262630" cy="610235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2025" y="5622290"/>
              <a:ext cx="3632200" cy="797560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2481580" y="4615180"/>
              <a:ext cx="881380" cy="864870"/>
              <a:chOff x="2481580" y="4615180"/>
              <a:chExt cx="881380" cy="864870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2489835" y="4615180"/>
                <a:ext cx="864870" cy="864870"/>
                <a:chOff x="2489835" y="4615180"/>
                <a:chExt cx="864870" cy="864870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2489835" y="4615180"/>
                  <a:ext cx="864870" cy="864870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103120" y="4570730"/>
                <a:ext cx="1654175" cy="1077595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9232900" y="4560570"/>
            <a:ext cx="2795270" cy="1984375"/>
            <a:chOff x="9232900" y="4560570"/>
            <a:chExt cx="2795270" cy="198437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13520" y="6121400"/>
              <a:ext cx="2980055" cy="610235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70925" y="5574665"/>
              <a:ext cx="3631565" cy="797560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0194290" y="4560570"/>
              <a:ext cx="873125" cy="856615"/>
              <a:chOff x="10194290" y="4560570"/>
              <a:chExt cx="873125" cy="856615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0202545" y="4560570"/>
                <a:ext cx="856615" cy="856615"/>
                <a:chOff x="10202545" y="4560570"/>
                <a:chExt cx="856615" cy="856615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0202545" y="4560570"/>
                  <a:ext cx="856615" cy="856615"/>
                </a:xfrm>
                <a:prstGeom prst="rect">
                  <a:avLst/>
                </a:prstGeom>
              </p:spPr>
            </p:pic>
          </p:grpSp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919970" y="4505960"/>
                <a:ext cx="1411605" cy="1092200"/>
              </a:xfrm>
              <a:prstGeom prst="rect">
                <a:avLst/>
              </a:prstGeom>
            </p:spPr>
          </p:pic>
        </p:grpSp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251055" y="6113145"/>
            <a:ext cx="3107055" cy="61023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413490" y="5567045"/>
            <a:ext cx="4125595" cy="77851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431520" y="4560570"/>
            <a:ext cx="871220" cy="855345"/>
            <a:chOff x="13431520" y="4560570"/>
            <a:chExt cx="871220" cy="85534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3439775" y="4560570"/>
              <a:ext cx="855345" cy="855345"/>
              <a:chOff x="13439775" y="4560570"/>
              <a:chExt cx="855345" cy="85534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439775" y="4560570"/>
                <a:ext cx="855345" cy="855345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157835" y="4505960"/>
              <a:ext cx="1412875" cy="1089660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381750" y="2897505"/>
            <a:ext cx="982345" cy="1196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">
    <p:bg>
      <p:bgPr>
        <a:solidFill>
          <a:srgbClr val="F8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6045" y="0"/>
            <a:ext cx="18392140" cy="2439035"/>
            <a:chOff x="-106045" y="0"/>
            <a:chExt cx="18392140" cy="24390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6045" y="0"/>
              <a:ext cx="18392140" cy="24390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96605" y="389890"/>
            <a:ext cx="1510030" cy="542290"/>
            <a:chOff x="8396605" y="389890"/>
            <a:chExt cx="1510030" cy="54229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880475" y="389890"/>
              <a:ext cx="542290" cy="542290"/>
              <a:chOff x="8880475" y="389890"/>
              <a:chExt cx="542290" cy="54229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80475" y="389890"/>
                <a:ext cx="542290" cy="54229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4615" y="402590"/>
              <a:ext cx="2393315" cy="5778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30725" y="937895"/>
            <a:ext cx="8607425" cy="17570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32715" y="3102610"/>
            <a:ext cx="3046095" cy="777240"/>
            <a:chOff x="12832715" y="3102610"/>
            <a:chExt cx="3046095" cy="7772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32715" y="3102610"/>
              <a:ext cx="3046095" cy="7772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32715" y="3910965"/>
            <a:ext cx="3046095" cy="777240"/>
            <a:chOff x="12832715" y="3910965"/>
            <a:chExt cx="3046095" cy="7772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32715" y="3910965"/>
              <a:ext cx="3046095" cy="77724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30705" y="2664460"/>
            <a:ext cx="1541780" cy="58864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85290" y="4224655"/>
            <a:ext cx="1666240" cy="58864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897485" y="5987415"/>
            <a:ext cx="3056255" cy="777240"/>
            <a:chOff x="12897485" y="5987415"/>
            <a:chExt cx="3056255" cy="7772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97485" y="5987415"/>
              <a:ext cx="3056255" cy="7772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97485" y="6795770"/>
            <a:ext cx="3056255" cy="777240"/>
            <a:chOff x="12897485" y="6795770"/>
            <a:chExt cx="3056255" cy="7772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97485" y="6795770"/>
              <a:ext cx="3056255" cy="7772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609340" y="3899535"/>
            <a:ext cx="2232660" cy="1167765"/>
            <a:chOff x="3609340" y="3899535"/>
            <a:chExt cx="2232660" cy="11677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60000">
              <a:off x="3609340" y="3899535"/>
              <a:ext cx="2232660" cy="11677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82655" y="3334385"/>
            <a:ext cx="1931670" cy="995045"/>
            <a:chOff x="11082655" y="3334385"/>
            <a:chExt cx="1931670" cy="99504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082655" y="3334385"/>
              <a:ext cx="1931670" cy="995045"/>
              <a:chOff x="11082655" y="3334385"/>
              <a:chExt cx="1931670" cy="99504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082655" y="3334385"/>
                <a:ext cx="1931670" cy="995045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99495" y="3359785"/>
              <a:ext cx="1648460" cy="10598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90275" y="6293485"/>
            <a:ext cx="1989455" cy="1024890"/>
            <a:chOff x="11090275" y="6293485"/>
            <a:chExt cx="1989455" cy="102489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090275" y="6293485"/>
              <a:ext cx="1989455" cy="1024890"/>
              <a:chOff x="11090275" y="6293485"/>
              <a:chExt cx="1989455" cy="102489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090275" y="6293485"/>
                <a:ext cx="1989455" cy="102489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37595" y="6341110"/>
              <a:ext cx="1693545" cy="10598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211060" y="7146290"/>
            <a:ext cx="1931670" cy="995045"/>
            <a:chOff x="7211060" y="7146290"/>
            <a:chExt cx="1931670" cy="99504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211060" y="7146290"/>
              <a:ext cx="1931670" cy="995045"/>
              <a:chOff x="7211060" y="7146290"/>
              <a:chExt cx="1931670" cy="99504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211060" y="7146290"/>
                <a:ext cx="1931670" cy="995045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01230" y="7171690"/>
              <a:ext cx="1710690" cy="104076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830570" y="3491230"/>
            <a:ext cx="2174875" cy="2181225"/>
            <a:chOff x="5830570" y="3491230"/>
            <a:chExt cx="2174875" cy="218122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30570" y="3491230"/>
              <a:ext cx="2174875" cy="218122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533900" y="4160520"/>
            <a:ext cx="3747135" cy="74866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 rot="-720000">
            <a:off x="7630795" y="3979545"/>
            <a:ext cx="3818255" cy="57213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1500000">
            <a:off x="8421370" y="5807075"/>
            <a:ext cx="2433320" cy="58610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029460" y="3620770"/>
            <a:ext cx="1990725" cy="1641475"/>
            <a:chOff x="2029460" y="3620770"/>
            <a:chExt cx="1990725" cy="164147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16100" y="4876165"/>
              <a:ext cx="2389505" cy="560705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2348865" y="3620770"/>
              <a:ext cx="1351915" cy="1249680"/>
              <a:chOff x="2348865" y="3620770"/>
              <a:chExt cx="1351915" cy="1249680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348865" y="3620770"/>
                <a:ext cx="1351915" cy="1249680"/>
              </a:xfrm>
              <a:prstGeom prst="rect">
                <a:avLst/>
              </a:prstGeom>
            </p:spPr>
          </p:pic>
        </p:grpSp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564995" y="5579745"/>
            <a:ext cx="1541780" cy="588645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480540" y="7090410"/>
            <a:ext cx="1666240" cy="58864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4792980" y="5652770"/>
            <a:ext cx="1869440" cy="1167765"/>
            <a:chOff x="4792980" y="5652770"/>
            <a:chExt cx="1869440" cy="116776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3900000">
              <a:off x="4792980" y="5652770"/>
              <a:ext cx="1869440" cy="116776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959860" y="7075170"/>
            <a:ext cx="1931670" cy="995045"/>
            <a:chOff x="3959860" y="7075170"/>
            <a:chExt cx="1931670" cy="995045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3959860" y="7075170"/>
              <a:ext cx="1931670" cy="995045"/>
              <a:chOff x="3959860" y="7075170"/>
              <a:chExt cx="1931670" cy="995045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3959860" y="7075170"/>
                <a:ext cx="1931670" cy="995045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56685" y="7338060"/>
              <a:ext cx="2019300" cy="59055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605780" y="8681720"/>
            <a:ext cx="5288280" cy="960755"/>
            <a:chOff x="5605780" y="8681720"/>
            <a:chExt cx="5288280" cy="96075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360670" y="9233535"/>
              <a:ext cx="1701165" cy="590550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158230" y="9234170"/>
              <a:ext cx="2506980" cy="588645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086090" y="9232900"/>
              <a:ext cx="1729740" cy="590550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385935" y="9233535"/>
              <a:ext cx="1710690" cy="590550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7248525" y="8968105"/>
              <a:ext cx="527685" cy="35560"/>
              <a:chOff x="7248525" y="8968105"/>
              <a:chExt cx="527685" cy="35560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5400000">
                <a:off x="7248525" y="8968105"/>
                <a:ext cx="527685" cy="35560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623300" y="8957310"/>
              <a:ext cx="527685" cy="35560"/>
              <a:chOff x="8623300" y="8957310"/>
              <a:chExt cx="527685" cy="35560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5400000">
                <a:off x="8623300" y="8957310"/>
                <a:ext cx="527685" cy="35560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6269990" y="8689975"/>
              <a:ext cx="3917315" cy="35560"/>
              <a:chOff x="6269990" y="8689975"/>
              <a:chExt cx="3917315" cy="35560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6269990" y="8689975"/>
                <a:ext cx="3917315" cy="35560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6021705" y="8958580"/>
              <a:ext cx="527685" cy="35560"/>
              <a:chOff x="6021705" y="8958580"/>
              <a:chExt cx="527685" cy="35560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 rot="5400000">
                <a:off x="6021705" y="8958580"/>
                <a:ext cx="527685" cy="35560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9906635" y="8955405"/>
              <a:ext cx="527685" cy="35560"/>
              <a:chOff x="9906635" y="8955405"/>
              <a:chExt cx="527685" cy="35560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5400000">
                <a:off x="9906635" y="8955405"/>
                <a:ext cx="527685" cy="35560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6908800" y="5652770"/>
            <a:ext cx="1869440" cy="1167765"/>
            <a:chOff x="6908800" y="5652770"/>
            <a:chExt cx="1869440" cy="1167765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3900000">
              <a:off x="6908800" y="5652770"/>
              <a:ext cx="1869440" cy="1167765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8909685" y="5177155"/>
            <a:ext cx="2525395" cy="1167765"/>
            <a:chOff x="8909685" y="5177155"/>
            <a:chExt cx="2525395" cy="1167765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1680000">
              <a:off x="8909685" y="5177155"/>
              <a:ext cx="2525395" cy="116776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8978265" y="3037840"/>
            <a:ext cx="2300605" cy="1167765"/>
            <a:chOff x="8978265" y="3037840"/>
            <a:chExt cx="2300605" cy="1167765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-540000">
              <a:off x="8978265" y="3037840"/>
              <a:ext cx="2300605" cy="1167765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7905115" y="8411845"/>
            <a:ext cx="540385" cy="35560"/>
            <a:chOff x="7905115" y="8411845"/>
            <a:chExt cx="540385" cy="35560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 rot="5400000">
              <a:off x="7905115" y="8411845"/>
              <a:ext cx="540385" cy="35560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8652510" y="5231130"/>
            <a:ext cx="902335" cy="57150"/>
            <a:chOff x="8652510" y="5231130"/>
            <a:chExt cx="902335" cy="57150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 rot="1320000">
              <a:off x="8652510" y="5231130"/>
              <a:ext cx="902335" cy="5715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8449310" y="3863975"/>
            <a:ext cx="1048385" cy="57150"/>
            <a:chOff x="8449310" y="3863975"/>
            <a:chExt cx="1048385" cy="57150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 rot="-1020000">
              <a:off x="8449310" y="3863975"/>
              <a:ext cx="1048385" cy="571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">
    <p:bg>
      <p:bgPr>
        <a:solidFill>
          <a:srgbClr val="F8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6045" y="0"/>
            <a:ext cx="18392140" cy="2439035"/>
            <a:chOff x="-106045" y="0"/>
            <a:chExt cx="18392140" cy="24390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6045" y="0"/>
              <a:ext cx="18392140" cy="24390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96605" y="389890"/>
            <a:ext cx="1510030" cy="542290"/>
            <a:chOff x="8396605" y="389890"/>
            <a:chExt cx="1510030" cy="54229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880475" y="389890"/>
              <a:ext cx="542290" cy="542290"/>
              <a:chOff x="8880475" y="389890"/>
              <a:chExt cx="542290" cy="54229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80475" y="389890"/>
                <a:ext cx="542290" cy="54229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4615" y="402590"/>
              <a:ext cx="2393315" cy="57785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69765" y="907415"/>
            <a:ext cx="8614410" cy="17570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26995" y="2689860"/>
            <a:ext cx="12279630" cy="7352030"/>
            <a:chOff x="2626995" y="2689860"/>
            <a:chExt cx="12279630" cy="73520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6995" y="2689860"/>
              <a:ext cx="12279630" cy="735203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officegen</Company>
  <DocSecurity>0</DocSecurity>
  <HyperlinksChanged>false</HyperlinksChanged>
  <Lines>0</Lines>
  <LinksUpToDate>false</LinksUpToDate>
  <Pages>23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officegen</dc:creator>
  <cp:lastModifiedBy>백승용</cp:lastModifiedBy>
  <cp:version>9.104.165.50235</cp:version>
  <dcterms:modified xsi:type="dcterms:W3CDTF">2023-09-11T11:15:33Z</dcterms:modified>
</cp:coreProperties>
</file>